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sldIdLst>
    <p:sldId id="256" r:id="rId3"/>
    <p:sldId id="260" r:id="rId4"/>
    <p:sldId id="261" r:id="rId5"/>
    <p:sldId id="257" r:id="rId6"/>
    <p:sldId id="262" r:id="rId7"/>
    <p:sldId id="263" r:id="rId8"/>
    <p:sldId id="264" r:id="rId9"/>
    <p:sldId id="265" r:id="rId10"/>
    <p:sldId id="266" r:id="rId11"/>
    <p:sldId id="267" r:id="rId12"/>
    <p:sldId id="269" r:id="rId13"/>
    <p:sldId id="268" r:id="rId14"/>
    <p:sldId id="270" r:id="rId15"/>
    <p:sldId id="271" r:id="rId16"/>
    <p:sldId id="272" r:id="rId17"/>
    <p:sldId id="273" r:id="rId18"/>
    <p:sldId id="274" r:id="rId19"/>
    <p:sldId id="275" r:id="rId20"/>
    <p:sldId id="276" r:id="rId21"/>
    <p:sldId id="277" r:id="rId22"/>
    <p:sldId id="278" r:id="rId23"/>
    <p:sldId id="279" r:id="rId24"/>
    <p:sldId id="287" r:id="rId25"/>
    <p:sldId id="259" r:id="rId26"/>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3041"/>
    <a:srgbClr val="D12E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08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2416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DCCD61-643D-44A5-A450-3A42A50CBC1E}" type="datetimeFigureOut">
              <a:rPr lang="en-US" smtClean="0"/>
              <a:t>3/20/2019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96291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DCCD61-643D-44A5-A450-3A42A50CBC1E}"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129688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DCCD61-643D-44A5-A450-3A42A50CBC1E}"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2987035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1792374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3962857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6778"/>
            <a:ext cx="9144000"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 Click to add title</a:t>
            </a:r>
            <a:endParaRPr lang="ko-KR" altLang="en-US" dirty="0"/>
          </a:p>
        </p:txBody>
      </p:sp>
      <p:sp>
        <p:nvSpPr>
          <p:cNvPr id="3" name="Content Placeholder 2"/>
          <p:cNvSpPr>
            <a:spLocks noGrp="1"/>
          </p:cNvSpPr>
          <p:nvPr>
            <p:ph idx="1"/>
          </p:nvPr>
        </p:nvSpPr>
        <p:spPr>
          <a:xfrm>
            <a:off x="457200" y="1600201"/>
            <a:ext cx="8229600" cy="460648"/>
          </a:xfrm>
          <a:prstGeom prst="rect">
            <a:avLst/>
          </a:prstGeom>
        </p:spPr>
        <p:txBody>
          <a:bodyPr anchor="ctr"/>
          <a:lstStyle>
            <a:lvl1pPr marL="0" indent="0">
              <a:buNone/>
              <a:defRPr sz="2000">
                <a:solidFill>
                  <a:schemeClr val="tx1">
                    <a:lumMod val="75000"/>
                    <a:lumOff val="25000"/>
                  </a:schemeClr>
                </a:solidFill>
              </a:defRPr>
            </a:lvl1pPr>
          </a:lstStyle>
          <a:p>
            <a:pPr lvl="0"/>
            <a:r>
              <a:rPr lang="en-US" altLang="ko-KR" dirty="0" smtClean="0"/>
              <a:t>Click to edit Master text styles</a:t>
            </a:r>
          </a:p>
        </p:txBody>
      </p:sp>
      <p:sp>
        <p:nvSpPr>
          <p:cNvPr id="4" name="Content Placeholder 2"/>
          <p:cNvSpPr>
            <a:spLocks noGrp="1"/>
          </p:cNvSpPr>
          <p:nvPr>
            <p:ph idx="10"/>
          </p:nvPr>
        </p:nvSpPr>
        <p:spPr>
          <a:xfrm>
            <a:off x="467544" y="2276872"/>
            <a:ext cx="8229600" cy="3600400"/>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3694015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 Click to add title</a:t>
            </a:r>
            <a:endParaRPr lang="ko-KR" altLang="en-US" dirty="0"/>
          </a:p>
        </p:txBody>
      </p:sp>
      <p:sp>
        <p:nvSpPr>
          <p:cNvPr id="4" name="Content Placeholder 2"/>
          <p:cNvSpPr>
            <a:spLocks noGrp="1"/>
          </p:cNvSpPr>
          <p:nvPr>
            <p:ph idx="1"/>
          </p:nvPr>
        </p:nvSpPr>
        <p:spPr>
          <a:xfrm>
            <a:off x="2123728" y="1268760"/>
            <a:ext cx="6563072" cy="460648"/>
          </a:xfrm>
          <a:prstGeom prst="rect">
            <a:avLst/>
          </a:prstGeom>
        </p:spPr>
        <p:txBody>
          <a:bodyPr anchor="ctr"/>
          <a:lstStyle>
            <a:lvl1pPr marL="0" indent="0">
              <a:buNone/>
              <a:defRPr sz="2000">
                <a:solidFill>
                  <a:schemeClr val="tx1">
                    <a:lumMod val="75000"/>
                    <a:lumOff val="25000"/>
                  </a:schemeClr>
                </a:solidFill>
              </a:defRPr>
            </a:lvl1pPr>
          </a:lstStyle>
          <a:p>
            <a:pPr lvl="0"/>
            <a:r>
              <a:rPr lang="en-US" altLang="ko-KR" dirty="0" smtClean="0"/>
              <a:t>Click to edit Master text styles</a:t>
            </a:r>
          </a:p>
        </p:txBody>
      </p:sp>
      <p:sp>
        <p:nvSpPr>
          <p:cNvPr id="5" name="Content Placeholder 2"/>
          <p:cNvSpPr>
            <a:spLocks noGrp="1"/>
          </p:cNvSpPr>
          <p:nvPr>
            <p:ph idx="10"/>
          </p:nvPr>
        </p:nvSpPr>
        <p:spPr>
          <a:xfrm>
            <a:off x="2134072" y="1844824"/>
            <a:ext cx="6563072" cy="4147865"/>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2326818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1656086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DCCD61-643D-44A5-A450-3A42A50CBC1E}"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924286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8DCCD61-643D-44A5-A450-3A42A50CBC1E}" type="datetimeFigureOut">
              <a:rPr lang="en-US" smtClean="0"/>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3277933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8DCCD61-643D-44A5-A450-3A42A50CBC1E}" type="datetimeFigureOut">
              <a:rPr lang="en-US" smtClean="0"/>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778790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8DCCD61-643D-44A5-A450-3A42A50CBC1E}" type="datetimeFigureOut">
              <a:rPr lang="en-US" smtClean="0"/>
              <a:t>3/20/2019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2919811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8DCCD61-643D-44A5-A450-3A42A50CBC1E}" type="datetimeFigureOut">
              <a:rPr lang="en-US" smtClean="0"/>
              <a:t>3/20/2019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2F0832-F084-422D-97D1-AF848F4F2C34}" type="slidenum">
              <a:rPr lang="en-US" smtClean="0"/>
              <a:t>‹№›</a:t>
            </a:fld>
            <a:endParaRPr lang="en-US"/>
          </a:p>
        </p:txBody>
      </p:sp>
    </p:spTree>
    <p:extLst>
      <p:ext uri="{BB962C8B-B14F-4D97-AF65-F5344CB8AC3E}">
        <p14:creationId xmlns:p14="http://schemas.microsoft.com/office/powerpoint/2010/main" val="18181198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7338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Lst>
  <p:txStyles>
    <p:titleStyle>
      <a:lvl1pPr algn="l" defTabSz="914400" rtl="0" eaLnBrk="1" latinLnBrk="1" hangingPunct="1">
        <a:spcBef>
          <a:spcPct val="0"/>
        </a:spcBef>
        <a:buNone/>
        <a:defRPr sz="4000" b="1" kern="1200">
          <a:solidFill>
            <a:schemeClr val="tx1"/>
          </a:solidFill>
          <a:latin typeface="Arial" pitchFamily="34" charset="0"/>
          <a:ea typeface="+mj-ea"/>
          <a:cs typeface="Arial" pitchFamily="34" charset="0"/>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DCCD61-643D-44A5-A450-3A42A50CBC1E}" type="datetimeFigureOut">
              <a:rPr lang="en-US" smtClean="0"/>
              <a:t>3/20/2019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F0832-F084-422D-97D1-AF848F4F2C34}" type="slidenum">
              <a:rPr lang="en-US" smtClean="0"/>
              <a:t>‹№›</a:t>
            </a:fld>
            <a:endParaRPr lang="en-US"/>
          </a:p>
        </p:txBody>
      </p:sp>
    </p:spTree>
    <p:extLst>
      <p:ext uri="{BB962C8B-B14F-4D97-AF65-F5344CB8AC3E}">
        <p14:creationId xmlns:p14="http://schemas.microsoft.com/office/powerpoint/2010/main" val="328635735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39952" y="4766209"/>
            <a:ext cx="4788024" cy="1077218"/>
          </a:xfrm>
          <a:prstGeom prst="rect">
            <a:avLst/>
          </a:prstGeom>
          <a:noFill/>
        </p:spPr>
        <p:txBody>
          <a:bodyPr wrap="square">
            <a:spAutoFit/>
          </a:bodyPr>
          <a:lstStyle/>
          <a:p>
            <a:pPr algn="r" fontAlgn="auto">
              <a:spcBef>
                <a:spcPts val="0"/>
              </a:spcBef>
              <a:spcAft>
                <a:spcPts val="0"/>
              </a:spcAft>
              <a:defRPr/>
            </a:pPr>
            <a:r>
              <a:rPr lang="ru-RU" altLang="ko-KR" sz="1600" b="1" dirty="0" err="1">
                <a:solidFill>
                  <a:schemeClr val="tx1">
                    <a:lumMod val="75000"/>
                    <a:lumOff val="25000"/>
                  </a:schemeClr>
                </a:solidFill>
                <a:cs typeface="Arial" pitchFamily="34" charset="0"/>
              </a:rPr>
              <a:t>Підготувала</a:t>
            </a:r>
            <a:r>
              <a:rPr lang="ru-RU" altLang="ko-KR" sz="1600" b="1" dirty="0">
                <a:solidFill>
                  <a:schemeClr val="tx1">
                    <a:lumMod val="75000"/>
                    <a:lumOff val="25000"/>
                  </a:schemeClr>
                </a:solidFill>
                <a:cs typeface="Arial" pitchFamily="34" charset="0"/>
              </a:rPr>
              <a:t>: </a:t>
            </a:r>
          </a:p>
          <a:p>
            <a:pPr algn="r" fontAlgn="auto">
              <a:spcBef>
                <a:spcPts val="0"/>
              </a:spcBef>
              <a:spcAft>
                <a:spcPts val="0"/>
              </a:spcAft>
              <a:defRPr/>
            </a:pPr>
            <a:r>
              <a:rPr lang="ru-RU" altLang="ko-KR" sz="1600" b="1" dirty="0" err="1">
                <a:solidFill>
                  <a:schemeClr val="tx1">
                    <a:lumMod val="75000"/>
                    <a:lumOff val="25000"/>
                  </a:schemeClr>
                </a:solidFill>
                <a:cs typeface="Arial" pitchFamily="34" charset="0"/>
              </a:rPr>
              <a:t>практичний</a:t>
            </a:r>
            <a:r>
              <a:rPr lang="ru-RU" altLang="ko-KR" sz="1600" b="1" dirty="0">
                <a:solidFill>
                  <a:schemeClr val="tx1">
                    <a:lumMod val="75000"/>
                    <a:lumOff val="25000"/>
                  </a:schemeClr>
                </a:solidFill>
                <a:cs typeface="Arial" pitchFamily="34" charset="0"/>
              </a:rPr>
              <a:t> психолог ДНЗ </a:t>
            </a:r>
            <a:endParaRPr lang="ru-RU" altLang="ko-KR" sz="1600" b="1" dirty="0" smtClean="0">
              <a:solidFill>
                <a:schemeClr val="tx1">
                  <a:lumMod val="75000"/>
                  <a:lumOff val="25000"/>
                </a:schemeClr>
              </a:solidFill>
              <a:cs typeface="Arial" pitchFamily="34" charset="0"/>
            </a:endParaRPr>
          </a:p>
          <a:p>
            <a:pPr algn="r" fontAlgn="auto">
              <a:spcBef>
                <a:spcPts val="0"/>
              </a:spcBef>
              <a:spcAft>
                <a:spcPts val="0"/>
              </a:spcAft>
              <a:defRPr/>
            </a:pPr>
            <a:r>
              <a:rPr lang="ru-RU" altLang="ko-KR" sz="1600" b="1" dirty="0" smtClean="0">
                <a:solidFill>
                  <a:schemeClr val="tx1">
                    <a:lumMod val="75000"/>
                    <a:lumOff val="25000"/>
                  </a:schemeClr>
                </a:solidFill>
                <a:cs typeface="Arial" pitchFamily="34" charset="0"/>
              </a:rPr>
              <a:t>«</a:t>
            </a:r>
            <a:r>
              <a:rPr lang="ru-RU" altLang="ko-KR" sz="1600" b="1" dirty="0" err="1">
                <a:solidFill>
                  <a:schemeClr val="tx1">
                    <a:lumMod val="75000"/>
                    <a:lumOff val="25000"/>
                  </a:schemeClr>
                </a:solidFill>
                <a:cs typeface="Arial" pitchFamily="34" charset="0"/>
              </a:rPr>
              <a:t>Рівненське</a:t>
            </a:r>
            <a:r>
              <a:rPr lang="ru-RU" altLang="ko-KR" sz="1600" b="1" dirty="0">
                <a:solidFill>
                  <a:schemeClr val="tx1">
                    <a:lumMod val="75000"/>
                    <a:lumOff val="25000"/>
                  </a:schemeClr>
                </a:solidFill>
                <a:cs typeface="Arial" pitchFamily="34" charset="0"/>
              </a:rPr>
              <a:t> ВПУ РС і </a:t>
            </a:r>
            <a:r>
              <a:rPr lang="ru-RU" altLang="ko-KR" sz="1600" b="1" dirty="0" err="1">
                <a:solidFill>
                  <a:schemeClr val="tx1">
                    <a:lumMod val="75000"/>
                    <a:lumOff val="25000"/>
                  </a:schemeClr>
                </a:solidFill>
                <a:cs typeface="Arial" pitchFamily="34" charset="0"/>
              </a:rPr>
              <a:t>торгівлі</a:t>
            </a:r>
            <a:r>
              <a:rPr lang="ru-RU" altLang="ko-KR" sz="1600" b="1" dirty="0">
                <a:solidFill>
                  <a:schemeClr val="tx1">
                    <a:lumMod val="75000"/>
                    <a:lumOff val="25000"/>
                  </a:schemeClr>
                </a:solidFill>
                <a:cs typeface="Arial" pitchFamily="34" charset="0"/>
              </a:rPr>
              <a:t>»</a:t>
            </a:r>
          </a:p>
          <a:p>
            <a:pPr algn="r" fontAlgn="auto">
              <a:spcBef>
                <a:spcPts val="0"/>
              </a:spcBef>
              <a:spcAft>
                <a:spcPts val="0"/>
              </a:spcAft>
              <a:defRPr/>
            </a:pPr>
            <a:r>
              <a:rPr lang="ru-RU" altLang="ko-KR" sz="1600" b="1" dirty="0" err="1">
                <a:solidFill>
                  <a:schemeClr val="tx1">
                    <a:lumMod val="75000"/>
                    <a:lumOff val="25000"/>
                  </a:schemeClr>
                </a:solidFill>
                <a:cs typeface="Arial" pitchFamily="34" charset="0"/>
              </a:rPr>
              <a:t>Гулюк</a:t>
            </a:r>
            <a:r>
              <a:rPr lang="ru-RU" altLang="ko-KR" sz="1600" b="1" dirty="0">
                <a:solidFill>
                  <a:schemeClr val="tx1">
                    <a:lumMod val="75000"/>
                    <a:lumOff val="25000"/>
                  </a:schemeClr>
                </a:solidFill>
                <a:cs typeface="Arial" pitchFamily="34" charset="0"/>
              </a:rPr>
              <a:t> Сніжана </a:t>
            </a:r>
            <a:r>
              <a:rPr lang="ru-RU" altLang="ko-KR" sz="1600" b="1" dirty="0" err="1">
                <a:solidFill>
                  <a:schemeClr val="tx1">
                    <a:lumMod val="75000"/>
                    <a:lumOff val="25000"/>
                  </a:schemeClr>
                </a:solidFill>
                <a:cs typeface="Arial" pitchFamily="34" charset="0"/>
              </a:rPr>
              <a:t>Василівна</a:t>
            </a:r>
            <a:endParaRPr lang="ru-RU" altLang="ko-KR" sz="1600" b="1" dirty="0">
              <a:solidFill>
                <a:schemeClr val="tx1">
                  <a:lumMod val="75000"/>
                  <a:lumOff val="25000"/>
                </a:schemeClr>
              </a:solidFill>
              <a:cs typeface="Arial" pitchFamily="34" charset="0"/>
            </a:endParaRPr>
          </a:p>
        </p:txBody>
      </p:sp>
      <p:sp>
        <p:nvSpPr>
          <p:cNvPr id="5" name="TextBox 1"/>
          <p:cNvSpPr txBox="1">
            <a:spLocks noChangeArrowheads="1"/>
          </p:cNvSpPr>
          <p:nvPr/>
        </p:nvSpPr>
        <p:spPr bwMode="auto">
          <a:xfrm>
            <a:off x="3922507" y="260648"/>
            <a:ext cx="5005469" cy="4278094"/>
          </a:xfrm>
          <a:prstGeom prst="rect">
            <a:avLst/>
          </a:prstGeom>
          <a:noFill/>
          <a:ln w="9525">
            <a:noFill/>
            <a:miter lim="800000"/>
            <a:headEnd/>
            <a:tailEnd/>
          </a:ln>
        </p:spPr>
        <p:txBody>
          <a:bodyPr wrap="square">
            <a:spAutoFit/>
          </a:bodyPr>
          <a:lstStyle/>
          <a:p>
            <a:pPr algn="r"/>
            <a:r>
              <a:rPr lang="ru-RU" altLang="ko-KR" sz="3400" b="1" dirty="0">
                <a:solidFill>
                  <a:srgbClr val="D03041"/>
                </a:solidFill>
                <a:ea typeface="맑은 고딕" pitchFamily="50" charset="-127"/>
                <a:cs typeface="Arial" pitchFamily="34" charset="0"/>
              </a:rPr>
              <a:t>За </a:t>
            </a:r>
            <a:r>
              <a:rPr lang="ru-RU" altLang="ko-KR" sz="3400" b="1" dirty="0" err="1">
                <a:solidFill>
                  <a:srgbClr val="D03041"/>
                </a:solidFill>
                <a:ea typeface="맑은 고딕" pitchFamily="50" charset="-127"/>
                <a:cs typeface="Arial" pitchFamily="34" charset="0"/>
              </a:rPr>
              <a:t>булінг</a:t>
            </a:r>
            <a:r>
              <a:rPr lang="ru-RU" altLang="ko-KR" sz="3400" b="1" dirty="0">
                <a:solidFill>
                  <a:srgbClr val="D03041"/>
                </a:solidFill>
                <a:ea typeface="맑은 고딕" pitchFamily="50" charset="-127"/>
                <a:cs typeface="Arial" pitchFamily="34" charset="0"/>
              </a:rPr>
              <a:t> </a:t>
            </a:r>
            <a:r>
              <a:rPr lang="ru-RU" altLang="ko-KR" sz="3400" b="1" dirty="0" smtClean="0">
                <a:solidFill>
                  <a:srgbClr val="D03041"/>
                </a:solidFill>
                <a:ea typeface="맑은 고딕" pitchFamily="50" charset="-127"/>
                <a:cs typeface="Arial" pitchFamily="34" charset="0"/>
              </a:rPr>
              <a:t>та </a:t>
            </a:r>
            <a:r>
              <a:rPr lang="ru-RU" altLang="ko-KR" sz="3400" b="1" dirty="0" err="1" smtClean="0">
                <a:solidFill>
                  <a:srgbClr val="D03041"/>
                </a:solidFill>
                <a:ea typeface="맑은 고딕" pitchFamily="50" charset="-127"/>
                <a:cs typeface="Arial" pitchFamily="34" charset="0"/>
              </a:rPr>
              <a:t>цькування</a:t>
            </a:r>
            <a:r>
              <a:rPr lang="ru-RU" altLang="ko-KR" sz="3400" b="1" dirty="0" smtClean="0">
                <a:solidFill>
                  <a:srgbClr val="D03041"/>
                </a:solidFill>
                <a:ea typeface="맑은 고딕" pitchFamily="50" charset="-127"/>
                <a:cs typeface="Arial" pitchFamily="34" charset="0"/>
              </a:rPr>
              <a:t> </a:t>
            </a:r>
          </a:p>
          <a:p>
            <a:pPr algn="r"/>
            <a:r>
              <a:rPr lang="ru-RU" altLang="ko-KR" sz="3400" b="1" dirty="0" smtClean="0">
                <a:solidFill>
                  <a:srgbClr val="D03041"/>
                </a:solidFill>
                <a:ea typeface="맑은 고딕" pitchFamily="50" charset="-127"/>
                <a:cs typeface="Arial" pitchFamily="34" charset="0"/>
              </a:rPr>
              <a:t>у </a:t>
            </a:r>
            <a:r>
              <a:rPr lang="ru-RU" altLang="ko-KR" sz="3400" b="1" dirty="0" err="1" smtClean="0">
                <a:solidFill>
                  <a:srgbClr val="D03041"/>
                </a:solidFill>
                <a:ea typeface="맑은 고딕" pitchFamily="50" charset="-127"/>
                <a:cs typeface="Arial" pitchFamily="34" charset="0"/>
              </a:rPr>
              <a:t>закладі</a:t>
            </a:r>
            <a:r>
              <a:rPr lang="ru-RU" altLang="ko-KR" sz="3400" b="1" dirty="0" smtClean="0">
                <a:solidFill>
                  <a:srgbClr val="D03041"/>
                </a:solidFill>
                <a:ea typeface="맑은 고딕" pitchFamily="50" charset="-127"/>
                <a:cs typeface="Arial" pitchFamily="34" charset="0"/>
              </a:rPr>
              <a:t> </a:t>
            </a:r>
            <a:r>
              <a:rPr lang="ru-RU" altLang="ko-KR" sz="3400" b="1" dirty="0" err="1" smtClean="0">
                <a:solidFill>
                  <a:srgbClr val="D03041"/>
                </a:solidFill>
                <a:ea typeface="맑은 고딕" pitchFamily="50" charset="-127"/>
                <a:cs typeface="Arial" pitchFamily="34" charset="0"/>
              </a:rPr>
              <a:t>освіти</a:t>
            </a:r>
            <a:r>
              <a:rPr lang="ru-RU" altLang="ko-KR" sz="3400" b="1" dirty="0" smtClean="0">
                <a:solidFill>
                  <a:srgbClr val="D03041"/>
                </a:solidFill>
                <a:ea typeface="맑은 고딕" pitchFamily="50" charset="-127"/>
                <a:cs typeface="Arial" pitchFamily="34" charset="0"/>
              </a:rPr>
              <a:t> </a:t>
            </a:r>
          </a:p>
          <a:p>
            <a:pPr algn="r"/>
            <a:r>
              <a:rPr lang="ru-RU" altLang="ko-KR" sz="3400" b="1" dirty="0" err="1" smtClean="0">
                <a:solidFill>
                  <a:srgbClr val="D03041"/>
                </a:solidFill>
                <a:ea typeface="맑은 고딕" pitchFamily="50" charset="-127"/>
                <a:cs typeface="Arial" pitchFamily="34" charset="0"/>
              </a:rPr>
              <a:t>покарають</a:t>
            </a:r>
            <a:r>
              <a:rPr lang="ru-RU" altLang="ko-KR" sz="3400" b="1" dirty="0" smtClean="0">
                <a:solidFill>
                  <a:srgbClr val="D03041"/>
                </a:solidFill>
                <a:ea typeface="맑은 고딕" pitchFamily="50" charset="-127"/>
                <a:cs typeface="Arial" pitchFamily="34" charset="0"/>
              </a:rPr>
              <a:t> </a:t>
            </a:r>
            <a:r>
              <a:rPr lang="ru-RU" altLang="ko-KR" sz="3400" b="1" dirty="0">
                <a:solidFill>
                  <a:srgbClr val="D03041"/>
                </a:solidFill>
                <a:ea typeface="맑은 고딕" pitchFamily="50" charset="-127"/>
                <a:cs typeface="Arial" pitchFamily="34" charset="0"/>
              </a:rPr>
              <a:t/>
            </a:r>
            <a:br>
              <a:rPr lang="ru-RU" altLang="ko-KR" sz="3400" b="1" dirty="0">
                <a:solidFill>
                  <a:srgbClr val="D03041"/>
                </a:solidFill>
                <a:ea typeface="맑은 고딕" pitchFamily="50" charset="-127"/>
                <a:cs typeface="Arial" pitchFamily="34" charset="0"/>
              </a:rPr>
            </a:br>
            <a:r>
              <a:rPr lang="ru-RU" altLang="ko-KR" sz="3400" b="1" dirty="0" err="1">
                <a:solidFill>
                  <a:srgbClr val="D03041"/>
                </a:solidFill>
                <a:ea typeface="맑은 고딕" pitchFamily="50" charset="-127"/>
                <a:cs typeface="Arial" pitchFamily="34" charset="0"/>
              </a:rPr>
              <a:t>гривнею</a:t>
            </a:r>
            <a:r>
              <a:rPr lang="ru-RU" altLang="ko-KR" sz="3400" b="1" dirty="0">
                <a:solidFill>
                  <a:srgbClr val="D03041"/>
                </a:solidFill>
                <a:ea typeface="맑은 고딕" pitchFamily="50" charset="-127"/>
                <a:cs typeface="Arial" pitchFamily="34" charset="0"/>
              </a:rPr>
              <a:t> </a:t>
            </a:r>
            <a:endParaRPr lang="ru-RU" altLang="ko-KR" sz="3400" b="1" dirty="0" smtClean="0">
              <a:solidFill>
                <a:srgbClr val="D03041"/>
              </a:solidFill>
              <a:ea typeface="맑은 고딕" pitchFamily="50" charset="-127"/>
              <a:cs typeface="Arial" pitchFamily="34" charset="0"/>
            </a:endParaRPr>
          </a:p>
          <a:p>
            <a:pPr algn="r"/>
            <a:r>
              <a:rPr lang="ru-RU" altLang="ko-KR" sz="3400" b="1" dirty="0">
                <a:solidFill>
                  <a:srgbClr val="D03041"/>
                </a:solidFill>
                <a:ea typeface="맑은 고딕" pitchFamily="50" charset="-127"/>
                <a:cs typeface="Arial" pitchFamily="34" charset="0"/>
              </a:rPr>
              <a:t>і</a:t>
            </a:r>
            <a:r>
              <a:rPr lang="ru-RU" altLang="ko-KR" sz="3400" b="1" dirty="0" smtClean="0">
                <a:solidFill>
                  <a:srgbClr val="D03041"/>
                </a:solidFill>
                <a:ea typeface="맑은 고딕" pitchFamily="50" charset="-127"/>
                <a:cs typeface="Arial" pitchFamily="34" charset="0"/>
              </a:rPr>
              <a:t> </a:t>
            </a:r>
            <a:r>
              <a:rPr lang="ru-RU" altLang="ko-KR" sz="3400" b="1" dirty="0" err="1">
                <a:solidFill>
                  <a:srgbClr val="D03041"/>
                </a:solidFill>
                <a:ea typeface="맑은 고딕" pitchFamily="50" charset="-127"/>
                <a:cs typeface="Arial" pitchFamily="34" charset="0"/>
              </a:rPr>
              <a:t>працею</a:t>
            </a:r>
            <a:r>
              <a:rPr lang="ru-RU" altLang="ko-KR" sz="3400" b="1" dirty="0">
                <a:solidFill>
                  <a:srgbClr val="D03041"/>
                </a:solidFill>
                <a:ea typeface="맑은 고딕" pitchFamily="50" charset="-127"/>
                <a:cs typeface="Arial" pitchFamily="34" charset="0"/>
              </a:rPr>
              <a:t>: </a:t>
            </a:r>
            <a:endParaRPr lang="ru-RU" altLang="ko-KR" sz="3400" b="1" dirty="0" smtClean="0">
              <a:solidFill>
                <a:srgbClr val="D03041"/>
              </a:solidFill>
              <a:ea typeface="맑은 고딕" pitchFamily="50" charset="-127"/>
              <a:cs typeface="Arial" pitchFamily="34" charset="0"/>
            </a:endParaRPr>
          </a:p>
          <a:p>
            <a:pPr algn="r"/>
            <a:r>
              <a:rPr lang="ru-RU" altLang="ko-KR" sz="3400" b="1" dirty="0" err="1" smtClean="0">
                <a:solidFill>
                  <a:srgbClr val="D03041"/>
                </a:solidFill>
                <a:ea typeface="맑은 고딕" pitchFamily="50" charset="-127"/>
                <a:cs typeface="Arial" pitchFamily="34" charset="0"/>
              </a:rPr>
              <a:t>що</a:t>
            </a:r>
            <a:r>
              <a:rPr lang="ru-RU" altLang="ko-KR" sz="3400" b="1" dirty="0" smtClean="0">
                <a:solidFill>
                  <a:srgbClr val="D03041"/>
                </a:solidFill>
                <a:ea typeface="맑은 고딕" pitchFamily="50" charset="-127"/>
                <a:cs typeface="Arial" pitchFamily="34" charset="0"/>
              </a:rPr>
              <a:t> </a:t>
            </a:r>
            <a:r>
              <a:rPr lang="ru-RU" altLang="ko-KR" sz="3400" b="1" dirty="0" err="1">
                <a:solidFill>
                  <a:srgbClr val="D03041"/>
                </a:solidFill>
                <a:ea typeface="맑은 고딕" pitchFamily="50" charset="-127"/>
                <a:cs typeface="Arial" pitchFamily="34" charset="0"/>
              </a:rPr>
              <a:t>потрібно</a:t>
            </a:r>
            <a:r>
              <a:rPr lang="ru-RU" altLang="ko-KR" sz="3400" b="1" dirty="0">
                <a:solidFill>
                  <a:srgbClr val="D03041"/>
                </a:solidFill>
                <a:ea typeface="맑은 고딕" pitchFamily="50" charset="-127"/>
                <a:cs typeface="Arial" pitchFamily="34" charset="0"/>
              </a:rPr>
              <a:t> знати про </a:t>
            </a:r>
            <a:r>
              <a:rPr lang="ru-RU" altLang="ko-KR" sz="3400" b="1" dirty="0" err="1">
                <a:solidFill>
                  <a:srgbClr val="D03041"/>
                </a:solidFill>
                <a:ea typeface="맑은 고딕" pitchFamily="50" charset="-127"/>
                <a:cs typeface="Arial" pitchFamily="34" charset="0"/>
              </a:rPr>
              <a:t>новий</a:t>
            </a:r>
            <a:r>
              <a:rPr lang="ru-RU" altLang="ko-KR" sz="3400" b="1" dirty="0">
                <a:solidFill>
                  <a:srgbClr val="D03041"/>
                </a:solidFill>
                <a:ea typeface="맑은 고딕" pitchFamily="50" charset="-127"/>
                <a:cs typeface="Arial" pitchFamily="34" charset="0"/>
              </a:rPr>
              <a:t> закон?</a:t>
            </a:r>
            <a:endParaRPr lang="en-US" altLang="ko-KR" sz="3400" b="1" dirty="0" smtClean="0">
              <a:solidFill>
                <a:srgbClr val="D03041"/>
              </a:solidFill>
              <a:ea typeface="맑은 고딕" pitchFamily="50" charset="-127"/>
              <a:cs typeface="Arial" pitchFamily="34" charset="0"/>
            </a:endParaRPr>
          </a:p>
        </p:txBody>
      </p:sp>
      <p:sp>
        <p:nvSpPr>
          <p:cNvPr id="2" name="Прямокутник 1"/>
          <p:cNvSpPr/>
          <p:nvPr/>
        </p:nvSpPr>
        <p:spPr>
          <a:xfrm>
            <a:off x="3779912" y="6237312"/>
            <a:ext cx="1630575" cy="400110"/>
          </a:xfrm>
          <a:prstGeom prst="rect">
            <a:avLst/>
          </a:prstGeom>
        </p:spPr>
        <p:txBody>
          <a:bodyPr wrap="none">
            <a:spAutoFit/>
          </a:bodyPr>
          <a:lstStyle/>
          <a:p>
            <a:r>
              <a:rPr lang="uk-UA" sz="2000" dirty="0">
                <a:solidFill>
                  <a:schemeClr val="bg1"/>
                </a:solidFill>
                <a:latin typeface="Arial" panose="020B0604020202020204" pitchFamily="34" charset="0"/>
                <a:cs typeface="Arial" panose="020B0604020202020204" pitchFamily="34" charset="0"/>
              </a:rPr>
              <a:t>Рівне - </a:t>
            </a:r>
            <a:r>
              <a:rPr lang="uk-UA" sz="2000" dirty="0" smtClean="0">
                <a:solidFill>
                  <a:schemeClr val="bg1"/>
                </a:solidFill>
                <a:latin typeface="Arial" panose="020B0604020202020204" pitchFamily="34" charset="0"/>
                <a:cs typeface="Arial" panose="020B0604020202020204" pitchFamily="34" charset="0"/>
              </a:rPr>
              <a:t>2019</a:t>
            </a:r>
            <a:endParaRPr lang="uk-UA"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1221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5776" y="0"/>
            <a:ext cx="3456384" cy="1069514"/>
          </a:xfrm>
        </p:spPr>
        <p:txBody>
          <a:bodyPr/>
          <a:lstStyle/>
          <a:p>
            <a:r>
              <a:rPr lang="ru-RU" altLang="uk-UA" sz="2800" dirty="0">
                <a:solidFill>
                  <a:srgbClr val="D12E41"/>
                </a:solidFill>
                <a:latin typeface="+mj-lt"/>
              </a:rPr>
              <a:t>ЗУ "Про </a:t>
            </a:r>
            <a:r>
              <a:rPr lang="ru-RU" altLang="uk-UA" sz="2800" dirty="0" err="1" smtClean="0">
                <a:solidFill>
                  <a:srgbClr val="D12E41"/>
                </a:solidFill>
                <a:latin typeface="+mj-lt"/>
              </a:rPr>
              <a:t>освіту</a:t>
            </a:r>
            <a:r>
              <a:rPr lang="ru-RU" altLang="uk-UA" sz="2800" dirty="0" smtClean="0">
                <a:solidFill>
                  <a:srgbClr val="D12E41"/>
                </a:solidFill>
                <a:latin typeface="+mj-lt"/>
              </a:rPr>
              <a:t>" </a:t>
            </a:r>
            <a:endParaRPr lang="uk-UA" sz="2800" dirty="0">
              <a:solidFill>
                <a:srgbClr val="D12E41"/>
              </a:solidFill>
              <a:latin typeface="+mj-lt"/>
            </a:endParaRPr>
          </a:p>
        </p:txBody>
      </p:sp>
      <p:sp>
        <p:nvSpPr>
          <p:cNvPr id="3" name="Місце для вмісту 2"/>
          <p:cNvSpPr>
            <a:spLocks noGrp="1"/>
          </p:cNvSpPr>
          <p:nvPr>
            <p:ph idx="1"/>
          </p:nvPr>
        </p:nvSpPr>
        <p:spPr>
          <a:xfrm>
            <a:off x="225860" y="1220934"/>
            <a:ext cx="8712968" cy="460648"/>
          </a:xfrm>
        </p:spPr>
        <p:txBody>
          <a:bodyPr/>
          <a:lstStyle/>
          <a:p>
            <a:r>
              <a:rPr lang="ru-RU" altLang="uk-UA" b="1" dirty="0">
                <a:solidFill>
                  <a:srgbClr val="D03041"/>
                </a:solidFill>
              </a:rPr>
              <a:t>Частину другу </a:t>
            </a:r>
            <a:r>
              <a:rPr lang="ru-RU" altLang="uk-UA" b="1" dirty="0" smtClean="0">
                <a:solidFill>
                  <a:srgbClr val="D03041"/>
                </a:solidFill>
              </a:rPr>
              <a:t>статті </a:t>
            </a:r>
            <a:r>
              <a:rPr lang="ru-RU" altLang="uk-UA" b="1" dirty="0">
                <a:solidFill>
                  <a:srgbClr val="D03041"/>
                </a:solidFill>
              </a:rPr>
              <a:t>25 </a:t>
            </a:r>
            <a:r>
              <a:rPr lang="ru-RU" altLang="uk-UA" b="1" dirty="0" smtClean="0">
                <a:solidFill>
                  <a:srgbClr val="D03041"/>
                </a:solidFill>
              </a:rPr>
              <a:t>«Права </a:t>
            </a:r>
            <a:r>
              <a:rPr lang="ru-RU" altLang="uk-UA" b="1" dirty="0">
                <a:solidFill>
                  <a:srgbClr val="D03041"/>
                </a:solidFill>
              </a:rPr>
              <a:t>і </a:t>
            </a:r>
            <a:r>
              <a:rPr lang="ru-RU" altLang="uk-UA" b="1" dirty="0" err="1">
                <a:solidFill>
                  <a:srgbClr val="D03041"/>
                </a:solidFill>
              </a:rPr>
              <a:t>обов’язки</a:t>
            </a:r>
            <a:r>
              <a:rPr lang="ru-RU" altLang="uk-UA" b="1" dirty="0">
                <a:solidFill>
                  <a:srgbClr val="D03041"/>
                </a:solidFill>
              </a:rPr>
              <a:t> </a:t>
            </a:r>
            <a:r>
              <a:rPr lang="ru-RU" altLang="uk-UA" b="1" dirty="0" err="1">
                <a:solidFill>
                  <a:srgbClr val="D03041"/>
                </a:solidFill>
              </a:rPr>
              <a:t>засновника</a:t>
            </a:r>
            <a:r>
              <a:rPr lang="ru-RU" altLang="uk-UA" b="1" dirty="0">
                <a:solidFill>
                  <a:srgbClr val="D03041"/>
                </a:solidFill>
              </a:rPr>
              <a:t> закладу </a:t>
            </a:r>
            <a:r>
              <a:rPr lang="ru-RU" altLang="uk-UA" b="1" dirty="0" smtClean="0">
                <a:solidFill>
                  <a:srgbClr val="D03041"/>
                </a:solidFill>
              </a:rPr>
              <a:t>    </a:t>
            </a:r>
            <a:r>
              <a:rPr lang="ru-RU" altLang="uk-UA" b="1" dirty="0" err="1" smtClean="0">
                <a:solidFill>
                  <a:srgbClr val="D03041"/>
                </a:solidFill>
              </a:rPr>
              <a:t>освіти</a:t>
            </a:r>
            <a:r>
              <a:rPr lang="ru-RU" altLang="uk-UA" b="1" dirty="0" smtClean="0">
                <a:solidFill>
                  <a:srgbClr val="D03041"/>
                </a:solidFill>
              </a:rPr>
              <a:t>» доповнено </a:t>
            </a:r>
            <a:r>
              <a:rPr lang="ru-RU" altLang="uk-UA" b="1" dirty="0" err="1">
                <a:solidFill>
                  <a:srgbClr val="D03041"/>
                </a:solidFill>
              </a:rPr>
              <a:t>новим</a:t>
            </a:r>
            <a:r>
              <a:rPr lang="ru-RU" altLang="uk-UA" b="1" dirty="0">
                <a:solidFill>
                  <a:srgbClr val="D03041"/>
                </a:solidFill>
              </a:rPr>
              <a:t> </a:t>
            </a:r>
            <a:r>
              <a:rPr lang="ru-RU" altLang="uk-UA" b="1" dirty="0" err="1">
                <a:solidFill>
                  <a:srgbClr val="D03041"/>
                </a:solidFill>
              </a:rPr>
              <a:t>абзацом</a:t>
            </a:r>
            <a:r>
              <a:rPr lang="ru-RU" altLang="uk-UA" b="1" dirty="0">
                <a:solidFill>
                  <a:srgbClr val="D03041"/>
                </a:solidFill>
              </a:rPr>
              <a:t> такого </a:t>
            </a:r>
            <a:r>
              <a:rPr lang="ru-RU" altLang="uk-UA" b="1" dirty="0" err="1">
                <a:solidFill>
                  <a:srgbClr val="D03041"/>
                </a:solidFill>
              </a:rPr>
              <a:t>змісту</a:t>
            </a:r>
            <a:r>
              <a:rPr lang="ru-RU" altLang="uk-UA" b="1" dirty="0">
                <a:solidFill>
                  <a:srgbClr val="D03041"/>
                </a:solidFill>
              </a:rPr>
              <a:t>:</a:t>
            </a:r>
            <a:endParaRPr lang="uk-UA" b="1" dirty="0">
              <a:solidFill>
                <a:srgbClr val="D03041"/>
              </a:solidFill>
            </a:endParaRPr>
          </a:p>
        </p:txBody>
      </p:sp>
      <p:sp>
        <p:nvSpPr>
          <p:cNvPr id="4" name="Місце для вмісту 3"/>
          <p:cNvSpPr>
            <a:spLocks noGrp="1"/>
          </p:cNvSpPr>
          <p:nvPr>
            <p:ph idx="10"/>
          </p:nvPr>
        </p:nvSpPr>
        <p:spPr>
          <a:xfrm>
            <a:off x="104310" y="1833002"/>
            <a:ext cx="9039690" cy="3600400"/>
          </a:xfrm>
        </p:spPr>
        <p:txBody>
          <a:bodyPr/>
          <a:lstStyle/>
          <a:p>
            <a:pPr>
              <a:spcBef>
                <a:spcPts val="0"/>
              </a:spcBef>
              <a:defRPr/>
            </a:pPr>
            <a:r>
              <a:rPr lang="uk-UA" sz="2200" b="1" dirty="0">
                <a:solidFill>
                  <a:srgbClr val="002060"/>
                </a:solidFill>
              </a:rPr>
              <a:t>Засновник закладу освіти….. </a:t>
            </a:r>
          </a:p>
          <a:p>
            <a:pPr>
              <a:spcBef>
                <a:spcPts val="0"/>
              </a:spcBef>
              <a:defRPr/>
            </a:pPr>
            <a:r>
              <a:rPr lang="uk-UA" sz="2200" dirty="0"/>
              <a:t>здійснює контроль за виконанням плану заходів, спрямованих на запобігання та протидію </a:t>
            </a:r>
            <a:r>
              <a:rPr lang="uk-UA" sz="2200" dirty="0" err="1"/>
              <a:t>булінгу</a:t>
            </a:r>
            <a:r>
              <a:rPr lang="uk-UA" sz="2200" dirty="0"/>
              <a:t> (цькуванню) в закладі </a:t>
            </a:r>
            <a:r>
              <a:rPr lang="uk-UA" sz="2200" dirty="0" smtClean="0"/>
              <a:t>       освіти</a:t>
            </a:r>
            <a:r>
              <a:rPr lang="uk-UA" sz="2200" dirty="0"/>
              <a:t>; </a:t>
            </a:r>
          </a:p>
          <a:p>
            <a:pPr>
              <a:spcBef>
                <a:spcPts val="0"/>
              </a:spcBef>
              <a:defRPr/>
            </a:pPr>
            <a:r>
              <a:rPr lang="uk-UA" sz="2200" dirty="0"/>
              <a:t>розглядає скарги про відмову у реагуванні на випадки </a:t>
            </a:r>
            <a:r>
              <a:rPr lang="uk-UA" sz="2200" dirty="0" err="1"/>
              <a:t>булінгу</a:t>
            </a:r>
            <a:r>
              <a:rPr lang="uk-UA" sz="2200" dirty="0"/>
              <a:t> </a:t>
            </a:r>
            <a:r>
              <a:rPr lang="uk-UA" sz="2200" dirty="0" smtClean="0"/>
              <a:t> (</a:t>
            </a:r>
            <a:r>
              <a:rPr lang="uk-UA" sz="2200" dirty="0"/>
              <a:t>цькування) за заявами здобувачів освіти, їхніх батьків, </a:t>
            </a:r>
            <a:r>
              <a:rPr lang="uk-UA" sz="2200" dirty="0" smtClean="0"/>
              <a:t>           законних </a:t>
            </a:r>
            <a:r>
              <a:rPr lang="uk-UA" sz="2200" dirty="0"/>
              <a:t>представників, інших осіб та приймає рішення за </a:t>
            </a:r>
            <a:r>
              <a:rPr lang="uk-UA" sz="2200" dirty="0" smtClean="0"/>
              <a:t>     результатами </a:t>
            </a:r>
            <a:r>
              <a:rPr lang="uk-UA" sz="2200" dirty="0"/>
              <a:t>розгляду таких скарг; </a:t>
            </a:r>
          </a:p>
          <a:p>
            <a:pPr>
              <a:spcBef>
                <a:spcPts val="0"/>
              </a:spcBef>
              <a:defRPr/>
            </a:pPr>
            <a:r>
              <a:rPr lang="uk-UA" sz="2200" dirty="0"/>
              <a:t>сприяє створенню безпечного освітнього середовища в закладі освіти та вживає заходів для надання соціальних та психолого-педагогічних послуг здобувачам освіти, які вчинили </a:t>
            </a:r>
            <a:r>
              <a:rPr lang="uk-UA" sz="2200" dirty="0" err="1" smtClean="0"/>
              <a:t>булінг</a:t>
            </a:r>
            <a:r>
              <a:rPr lang="uk-UA" sz="2200" dirty="0" smtClean="0"/>
              <a:t>       </a:t>
            </a:r>
            <a:r>
              <a:rPr lang="uk-UA" sz="2200" dirty="0"/>
              <a:t>(цькування), стали його свідками або постраждали від </a:t>
            </a:r>
            <a:r>
              <a:rPr lang="uk-UA" sz="2200" dirty="0" err="1"/>
              <a:t>булінгу</a:t>
            </a:r>
            <a:r>
              <a:rPr lang="uk-UA" sz="2200" dirty="0"/>
              <a:t>.</a:t>
            </a:r>
          </a:p>
          <a:p>
            <a:endParaRPr lang="uk-UA" dirty="0"/>
          </a:p>
        </p:txBody>
      </p:sp>
    </p:spTree>
    <p:extLst>
      <p:ext uri="{BB962C8B-B14F-4D97-AF65-F5344CB8AC3E}">
        <p14:creationId xmlns:p14="http://schemas.microsoft.com/office/powerpoint/2010/main" val="4020035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5776" y="0"/>
            <a:ext cx="3456384" cy="1069514"/>
          </a:xfrm>
        </p:spPr>
        <p:txBody>
          <a:bodyPr/>
          <a:lstStyle/>
          <a:p>
            <a:r>
              <a:rPr lang="ru-RU" altLang="uk-UA" sz="2800" dirty="0">
                <a:solidFill>
                  <a:srgbClr val="D12E41"/>
                </a:solidFill>
                <a:latin typeface="+mj-lt"/>
              </a:rPr>
              <a:t>ЗУ "Про </a:t>
            </a:r>
            <a:r>
              <a:rPr lang="ru-RU" altLang="uk-UA" sz="2800" dirty="0" err="1" smtClean="0">
                <a:solidFill>
                  <a:srgbClr val="D12E41"/>
                </a:solidFill>
                <a:latin typeface="+mj-lt"/>
              </a:rPr>
              <a:t>освіту</a:t>
            </a:r>
            <a:r>
              <a:rPr lang="ru-RU" altLang="uk-UA" sz="2800" dirty="0" smtClean="0">
                <a:solidFill>
                  <a:srgbClr val="D12E41"/>
                </a:solidFill>
                <a:latin typeface="+mj-lt"/>
              </a:rPr>
              <a:t>" </a:t>
            </a:r>
            <a:endParaRPr lang="uk-UA" sz="2800" dirty="0">
              <a:solidFill>
                <a:srgbClr val="D12E41"/>
              </a:solidFill>
              <a:latin typeface="+mj-lt"/>
            </a:endParaRPr>
          </a:p>
        </p:txBody>
      </p:sp>
      <p:sp>
        <p:nvSpPr>
          <p:cNvPr id="3" name="Місце для вмісту 2"/>
          <p:cNvSpPr>
            <a:spLocks noGrp="1"/>
          </p:cNvSpPr>
          <p:nvPr>
            <p:ph idx="1"/>
          </p:nvPr>
        </p:nvSpPr>
        <p:spPr>
          <a:xfrm>
            <a:off x="225860" y="1220934"/>
            <a:ext cx="8712968" cy="460648"/>
          </a:xfrm>
        </p:spPr>
        <p:txBody>
          <a:bodyPr/>
          <a:lstStyle/>
          <a:p>
            <a:r>
              <a:rPr lang="ru-RU" altLang="uk-UA" b="1" dirty="0">
                <a:solidFill>
                  <a:srgbClr val="D03041"/>
                </a:solidFill>
              </a:rPr>
              <a:t>Частину </a:t>
            </a:r>
            <a:r>
              <a:rPr lang="ru-RU" altLang="uk-UA" b="1" dirty="0" err="1">
                <a:solidFill>
                  <a:srgbClr val="D03041"/>
                </a:solidFill>
              </a:rPr>
              <a:t>третю</a:t>
            </a:r>
            <a:r>
              <a:rPr lang="ru-RU" altLang="uk-UA" b="1" dirty="0">
                <a:solidFill>
                  <a:srgbClr val="D03041"/>
                </a:solidFill>
              </a:rPr>
              <a:t> статті 26 "Керівник закладу </a:t>
            </a:r>
            <a:r>
              <a:rPr lang="ru-RU" altLang="uk-UA" b="1" dirty="0" err="1">
                <a:solidFill>
                  <a:srgbClr val="D03041"/>
                </a:solidFill>
              </a:rPr>
              <a:t>освіти</a:t>
            </a:r>
            <a:r>
              <a:rPr lang="ru-RU" altLang="uk-UA" b="1" dirty="0">
                <a:solidFill>
                  <a:srgbClr val="D03041"/>
                </a:solidFill>
              </a:rPr>
              <a:t>" доповнено </a:t>
            </a:r>
            <a:r>
              <a:rPr lang="ru-RU" altLang="uk-UA" b="1" dirty="0" smtClean="0">
                <a:solidFill>
                  <a:srgbClr val="D03041"/>
                </a:solidFill>
              </a:rPr>
              <a:t>     п’ятьма </a:t>
            </a:r>
            <a:r>
              <a:rPr lang="ru-RU" altLang="uk-UA" b="1" dirty="0" err="1">
                <a:solidFill>
                  <a:srgbClr val="D03041"/>
                </a:solidFill>
              </a:rPr>
              <a:t>новими</a:t>
            </a:r>
            <a:r>
              <a:rPr lang="ru-RU" altLang="uk-UA" b="1" dirty="0">
                <a:solidFill>
                  <a:srgbClr val="D03041"/>
                </a:solidFill>
              </a:rPr>
              <a:t> абзацами такого </a:t>
            </a:r>
            <a:r>
              <a:rPr lang="ru-RU" altLang="uk-UA" b="1" dirty="0" err="1">
                <a:solidFill>
                  <a:srgbClr val="D03041"/>
                </a:solidFill>
              </a:rPr>
              <a:t>змісту</a:t>
            </a:r>
            <a:r>
              <a:rPr lang="ru-RU" altLang="uk-UA" b="1" dirty="0">
                <a:solidFill>
                  <a:srgbClr val="D03041"/>
                </a:solidFill>
              </a:rPr>
              <a:t>:</a:t>
            </a:r>
            <a:endParaRPr lang="uk-UA" b="1" dirty="0">
              <a:solidFill>
                <a:srgbClr val="D03041"/>
              </a:solidFill>
            </a:endParaRPr>
          </a:p>
        </p:txBody>
      </p:sp>
      <p:sp>
        <p:nvSpPr>
          <p:cNvPr id="4" name="Місце для вмісту 3"/>
          <p:cNvSpPr>
            <a:spLocks noGrp="1"/>
          </p:cNvSpPr>
          <p:nvPr>
            <p:ph idx="10"/>
          </p:nvPr>
        </p:nvSpPr>
        <p:spPr>
          <a:xfrm>
            <a:off x="-85962" y="1681582"/>
            <a:ext cx="9229962" cy="3600400"/>
          </a:xfrm>
        </p:spPr>
        <p:txBody>
          <a:bodyPr/>
          <a:lstStyle/>
          <a:p>
            <a:pPr>
              <a:spcBef>
                <a:spcPts val="0"/>
              </a:spcBef>
              <a:defRPr/>
            </a:pPr>
            <a:r>
              <a:rPr lang="uk-UA" sz="2200" b="1" dirty="0" smtClean="0">
                <a:solidFill>
                  <a:srgbClr val="002060"/>
                </a:solidFill>
              </a:rPr>
              <a:t>Керівник </a:t>
            </a:r>
            <a:r>
              <a:rPr lang="uk-UA" sz="2200" b="1" dirty="0">
                <a:solidFill>
                  <a:srgbClr val="002060"/>
                </a:solidFill>
              </a:rPr>
              <a:t>закладу освіти….. </a:t>
            </a:r>
          </a:p>
          <a:p>
            <a:pPr>
              <a:defRPr/>
            </a:pPr>
            <a:r>
              <a:rPr lang="uk-UA" sz="2200" dirty="0"/>
              <a:t>забезпечує створення у закладі освіти безпечного освітнього </a:t>
            </a:r>
            <a:r>
              <a:rPr lang="uk-UA" sz="2200" dirty="0" smtClean="0"/>
              <a:t>    середовища</a:t>
            </a:r>
            <a:r>
              <a:rPr lang="uk-UA" sz="2200" dirty="0"/>
              <a:t>, вільного від насильства та </a:t>
            </a:r>
            <a:r>
              <a:rPr lang="uk-UA" sz="2200" dirty="0" err="1"/>
              <a:t>булінгу</a:t>
            </a:r>
            <a:r>
              <a:rPr lang="uk-UA" sz="2200" dirty="0"/>
              <a:t> (цькування), </a:t>
            </a:r>
            <a:r>
              <a:rPr lang="uk-UA" sz="2200" dirty="0" smtClean="0"/>
              <a:t>      у тому </a:t>
            </a:r>
            <a:r>
              <a:rPr lang="uk-UA" sz="2200" dirty="0"/>
              <a:t>числі:</a:t>
            </a:r>
          </a:p>
          <a:p>
            <a:pPr marL="342900" indent="-342900">
              <a:buFont typeface="Wingdings" panose="05000000000000000000" pitchFamily="2" charset="2"/>
              <a:buChar char="§"/>
              <a:defRPr/>
            </a:pPr>
            <a:r>
              <a:rPr lang="uk-UA" sz="2200" dirty="0" smtClean="0"/>
              <a:t>з </a:t>
            </a:r>
            <a:r>
              <a:rPr lang="uk-UA" sz="2200" dirty="0"/>
              <a:t>урахуванням пропозицій територіальних органів </a:t>
            </a:r>
            <a:r>
              <a:rPr lang="uk-UA" sz="2200" dirty="0" smtClean="0"/>
              <a:t>                (</a:t>
            </a:r>
            <a:r>
              <a:rPr lang="uk-UA" sz="2200" dirty="0"/>
              <a:t>підрозділів) Національної поліції України, центрального </a:t>
            </a:r>
            <a:r>
              <a:rPr lang="uk-UA" sz="2200" dirty="0" smtClean="0"/>
              <a:t>       органу </a:t>
            </a:r>
            <a:r>
              <a:rPr lang="uk-UA" sz="2200" dirty="0"/>
              <a:t>виконавчої влади, що забезпечує формування та </a:t>
            </a:r>
            <a:r>
              <a:rPr lang="uk-UA" sz="2200" dirty="0" smtClean="0"/>
              <a:t>      реалізує державну політику </a:t>
            </a:r>
            <a:r>
              <a:rPr lang="uk-UA" sz="2200" dirty="0"/>
              <a:t>у сфері охорони здоров’я, </a:t>
            </a:r>
            <a:r>
              <a:rPr lang="uk-UA" sz="2200" dirty="0" smtClean="0"/>
              <a:t>          головного </a:t>
            </a:r>
            <a:r>
              <a:rPr lang="uk-UA" sz="2200" dirty="0"/>
              <a:t>органу у системі центральних органів виконавчої </a:t>
            </a:r>
            <a:r>
              <a:rPr lang="uk-UA" sz="2200" dirty="0" smtClean="0"/>
              <a:t>  влади</a:t>
            </a:r>
            <a:r>
              <a:rPr lang="uk-UA" sz="2200" dirty="0"/>
              <a:t>, що забезпечує </a:t>
            </a:r>
            <a:r>
              <a:rPr lang="uk-UA" sz="2200" dirty="0" smtClean="0"/>
              <a:t>формування </a:t>
            </a:r>
            <a:r>
              <a:rPr lang="uk-UA" sz="2200" dirty="0"/>
              <a:t>та реалізує державну </a:t>
            </a:r>
            <a:r>
              <a:rPr lang="uk-UA" sz="2200" dirty="0" smtClean="0"/>
              <a:t>       правову </a:t>
            </a:r>
            <a:r>
              <a:rPr lang="uk-UA" sz="2200" dirty="0"/>
              <a:t>політику, служб у </a:t>
            </a:r>
            <a:r>
              <a:rPr lang="uk-UA" sz="2200" dirty="0" smtClean="0"/>
              <a:t>справах </a:t>
            </a:r>
            <a:r>
              <a:rPr lang="uk-UA" sz="2200" dirty="0"/>
              <a:t>дітей та центрів соціальних служб для сім’ї, дітей та </a:t>
            </a:r>
            <a:r>
              <a:rPr lang="uk-UA" sz="2200" dirty="0" smtClean="0"/>
              <a:t>молоді </a:t>
            </a:r>
            <a:r>
              <a:rPr lang="uk-UA" sz="2200" dirty="0"/>
              <a:t>розробляє, затверджує та </a:t>
            </a:r>
            <a:r>
              <a:rPr lang="uk-UA" sz="2200" dirty="0" smtClean="0"/>
              <a:t>      оприлюднює </a:t>
            </a:r>
            <a:r>
              <a:rPr lang="uk-UA" sz="2200" dirty="0"/>
              <a:t>план заходів</a:t>
            </a:r>
            <a:r>
              <a:rPr lang="uk-UA" sz="2200" dirty="0" smtClean="0"/>
              <a:t>, спрямованих </a:t>
            </a:r>
            <a:r>
              <a:rPr lang="uk-UA" sz="2200" dirty="0"/>
              <a:t>на запобігання та </a:t>
            </a:r>
            <a:r>
              <a:rPr lang="uk-UA" sz="2200" dirty="0" smtClean="0"/>
              <a:t>    протидію </a:t>
            </a:r>
            <a:r>
              <a:rPr lang="uk-UA" sz="2200" dirty="0" err="1"/>
              <a:t>булінгу</a:t>
            </a:r>
            <a:r>
              <a:rPr lang="uk-UA" sz="2200" dirty="0"/>
              <a:t> (цькуванню) </a:t>
            </a:r>
            <a:r>
              <a:rPr lang="uk-UA" sz="2200" dirty="0" smtClean="0"/>
              <a:t>в </a:t>
            </a:r>
            <a:r>
              <a:rPr lang="uk-UA" sz="2200" dirty="0"/>
              <a:t>закладі освіти</a:t>
            </a:r>
          </a:p>
        </p:txBody>
      </p:sp>
    </p:spTree>
    <p:extLst>
      <p:ext uri="{BB962C8B-B14F-4D97-AF65-F5344CB8AC3E}">
        <p14:creationId xmlns:p14="http://schemas.microsoft.com/office/powerpoint/2010/main" val="1322740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вмісту 3"/>
          <p:cNvSpPr>
            <a:spLocks noGrp="1"/>
          </p:cNvSpPr>
          <p:nvPr>
            <p:ph idx="10"/>
          </p:nvPr>
        </p:nvSpPr>
        <p:spPr>
          <a:xfrm>
            <a:off x="-180528" y="1124744"/>
            <a:ext cx="9324528" cy="5616624"/>
          </a:xfrm>
        </p:spPr>
        <p:txBody>
          <a:bodyPr/>
          <a:lstStyle/>
          <a:p>
            <a:pPr marL="285750" indent="-285750">
              <a:buFont typeface="Wingdings" panose="05000000000000000000" pitchFamily="2" charset="2"/>
              <a:buChar char="§"/>
            </a:pPr>
            <a:r>
              <a:rPr lang="uk-UA" altLang="uk-UA" sz="2500" dirty="0"/>
              <a:t>розглядає заяви про випадки </a:t>
            </a:r>
            <a:r>
              <a:rPr lang="uk-UA" altLang="uk-UA" sz="2500" dirty="0" err="1"/>
              <a:t>булінгу</a:t>
            </a:r>
            <a:r>
              <a:rPr lang="uk-UA" altLang="uk-UA" sz="2500" dirty="0"/>
              <a:t> (цькування) </a:t>
            </a:r>
            <a:r>
              <a:rPr lang="uk-UA" altLang="uk-UA" sz="2500" dirty="0" smtClean="0"/>
              <a:t>        здобувачів </a:t>
            </a:r>
            <a:r>
              <a:rPr lang="uk-UA" altLang="uk-UA" sz="2500" dirty="0"/>
              <a:t>освіти, їхніх батьків, </a:t>
            </a:r>
            <a:r>
              <a:rPr lang="uk-UA" altLang="uk-UA" sz="2500" dirty="0" smtClean="0"/>
              <a:t>законних представників</a:t>
            </a:r>
            <a:r>
              <a:rPr lang="uk-UA" altLang="uk-UA" sz="2500" dirty="0"/>
              <a:t>, інших осіб та видає рішення про </a:t>
            </a:r>
            <a:r>
              <a:rPr lang="uk-UA" altLang="uk-UA" sz="2500" dirty="0" smtClean="0"/>
              <a:t>проведення               розслідування</a:t>
            </a:r>
            <a:r>
              <a:rPr lang="uk-UA" altLang="uk-UA" sz="2500" dirty="0"/>
              <a:t>; </a:t>
            </a:r>
            <a:r>
              <a:rPr lang="uk-UA" altLang="uk-UA" sz="2500" dirty="0" err="1"/>
              <a:t>скликає</a:t>
            </a:r>
            <a:r>
              <a:rPr lang="uk-UA" altLang="uk-UA" sz="2500" dirty="0"/>
              <a:t> засідання комісії з розгляду </a:t>
            </a:r>
            <a:r>
              <a:rPr lang="uk-UA" altLang="uk-UA" sz="2500" dirty="0" smtClean="0"/>
              <a:t>      випадків </a:t>
            </a:r>
            <a:r>
              <a:rPr lang="uk-UA" altLang="uk-UA" sz="2500" dirty="0" err="1"/>
              <a:t>булінгу</a:t>
            </a:r>
            <a:r>
              <a:rPr lang="uk-UA" altLang="uk-UA" sz="2500" dirty="0"/>
              <a:t> (цькування) для прийняття рішення за результатами проведеного розслідування та вживає </a:t>
            </a:r>
            <a:r>
              <a:rPr lang="uk-UA" altLang="uk-UA" sz="2500" dirty="0" smtClean="0"/>
              <a:t>    відповідних </a:t>
            </a:r>
            <a:r>
              <a:rPr lang="uk-UA" altLang="uk-UA" sz="2500" dirty="0"/>
              <a:t>заходів реагування;</a:t>
            </a:r>
          </a:p>
          <a:p>
            <a:pPr marL="285750" indent="-285750">
              <a:buFont typeface="Wingdings" panose="05000000000000000000" pitchFamily="2" charset="2"/>
              <a:buChar char="§"/>
            </a:pPr>
            <a:r>
              <a:rPr lang="uk-UA" altLang="uk-UA" sz="2500" dirty="0"/>
              <a:t>забезпечує виконання заходів для надання соціальних </a:t>
            </a:r>
            <a:r>
              <a:rPr lang="uk-UA" altLang="uk-UA" sz="2500" dirty="0" smtClean="0"/>
              <a:t> та </a:t>
            </a:r>
            <a:r>
              <a:rPr lang="uk-UA" altLang="uk-UA" sz="2500" dirty="0"/>
              <a:t>психолого-педагогічних послуг здобувачам освіти, </a:t>
            </a:r>
            <a:r>
              <a:rPr lang="uk-UA" altLang="uk-UA" sz="2500" dirty="0" smtClean="0"/>
              <a:t>  які </a:t>
            </a:r>
            <a:r>
              <a:rPr lang="uk-UA" altLang="uk-UA" sz="2500" dirty="0"/>
              <a:t>вчинили </a:t>
            </a:r>
            <a:r>
              <a:rPr lang="uk-UA" altLang="uk-UA" sz="2500" dirty="0" err="1"/>
              <a:t>булінг</a:t>
            </a:r>
            <a:r>
              <a:rPr lang="uk-UA" altLang="uk-UA" sz="2500" dirty="0"/>
              <a:t>, стали його свідками або </a:t>
            </a:r>
            <a:r>
              <a:rPr lang="uk-UA" altLang="uk-UA" sz="2500" dirty="0" smtClean="0"/>
              <a:t>               постраждали </a:t>
            </a:r>
            <a:r>
              <a:rPr lang="uk-UA" altLang="uk-UA" sz="2500" dirty="0"/>
              <a:t>від </a:t>
            </a:r>
            <a:r>
              <a:rPr lang="uk-UA" altLang="uk-UA" sz="2500" dirty="0" err="1"/>
              <a:t>булінгу</a:t>
            </a:r>
            <a:r>
              <a:rPr lang="uk-UA" altLang="uk-UA" sz="2500" dirty="0"/>
              <a:t> (цькування);</a:t>
            </a:r>
          </a:p>
          <a:p>
            <a:pPr marL="285750" indent="-285750">
              <a:buFont typeface="Wingdings" panose="05000000000000000000" pitchFamily="2" charset="2"/>
              <a:buChar char="§"/>
            </a:pPr>
            <a:r>
              <a:rPr lang="uk-UA" altLang="uk-UA" sz="2500" dirty="0"/>
              <a:t>повідомляє уповноваженим підрозділам органів </a:t>
            </a:r>
            <a:r>
              <a:rPr lang="uk-UA" altLang="uk-UA" sz="2500" dirty="0" smtClean="0"/>
              <a:t>        Національної </a:t>
            </a:r>
            <a:r>
              <a:rPr lang="uk-UA" altLang="uk-UA" sz="2500" dirty="0"/>
              <a:t>поліції України та службі у справах дітей </a:t>
            </a:r>
            <a:r>
              <a:rPr lang="uk-UA" altLang="uk-UA" sz="2500" dirty="0" smtClean="0"/>
              <a:t> про </a:t>
            </a:r>
            <a:r>
              <a:rPr lang="uk-UA" altLang="uk-UA" sz="2500" dirty="0"/>
              <a:t>випадки </a:t>
            </a:r>
            <a:r>
              <a:rPr lang="uk-UA" altLang="uk-UA" sz="2500" dirty="0" err="1"/>
              <a:t>булінгу</a:t>
            </a:r>
            <a:r>
              <a:rPr lang="uk-UA" altLang="uk-UA" sz="2500" dirty="0"/>
              <a:t> (цькування) в закладі </a:t>
            </a:r>
            <a:r>
              <a:rPr lang="uk-UA" altLang="uk-UA" sz="2500" dirty="0" smtClean="0"/>
              <a:t>освіти.</a:t>
            </a:r>
            <a:endParaRPr lang="uk-UA" altLang="uk-UA" sz="2500" dirty="0"/>
          </a:p>
          <a:p>
            <a:pPr marL="285750" indent="-285750">
              <a:buFont typeface="Wingdings" panose="05000000000000000000" pitchFamily="2" charset="2"/>
              <a:buChar char="§"/>
            </a:pPr>
            <a:endParaRPr lang="uk-UA" dirty="0"/>
          </a:p>
        </p:txBody>
      </p:sp>
      <p:sp>
        <p:nvSpPr>
          <p:cNvPr id="6" name="Прямокутник 5"/>
          <p:cNvSpPr/>
          <p:nvPr/>
        </p:nvSpPr>
        <p:spPr>
          <a:xfrm>
            <a:off x="1691680" y="332656"/>
            <a:ext cx="4479111" cy="523220"/>
          </a:xfrm>
          <a:prstGeom prst="rect">
            <a:avLst/>
          </a:prstGeom>
        </p:spPr>
        <p:txBody>
          <a:bodyPr wrap="none">
            <a:spAutoFit/>
          </a:bodyPr>
          <a:lstStyle/>
          <a:p>
            <a:r>
              <a:rPr lang="ru-RU" altLang="uk-UA" sz="2800" b="1" dirty="0">
                <a:solidFill>
                  <a:srgbClr val="D12E41"/>
                </a:solidFill>
                <a:latin typeface="+mj-lt"/>
                <a:ea typeface="+mj-ea"/>
                <a:cs typeface="Arial" pitchFamily="34" charset="0"/>
              </a:rPr>
              <a:t>ЗУ "Про </a:t>
            </a:r>
            <a:r>
              <a:rPr lang="ru-RU" altLang="uk-UA" sz="2800" b="1" dirty="0" err="1">
                <a:solidFill>
                  <a:srgbClr val="D12E41"/>
                </a:solidFill>
                <a:latin typeface="+mj-lt"/>
                <a:ea typeface="+mj-ea"/>
                <a:cs typeface="Arial" pitchFamily="34" charset="0"/>
              </a:rPr>
              <a:t>освіту</a:t>
            </a:r>
            <a:r>
              <a:rPr lang="ru-RU" altLang="uk-UA" sz="2800" b="1" dirty="0">
                <a:solidFill>
                  <a:srgbClr val="D12E41"/>
                </a:solidFill>
                <a:latin typeface="+mj-lt"/>
                <a:ea typeface="+mj-ea"/>
                <a:cs typeface="Arial" pitchFamily="34" charset="0"/>
              </a:rPr>
              <a:t>" </a:t>
            </a:r>
            <a:r>
              <a:rPr lang="ru-RU" altLang="uk-UA" sz="2400" b="1" dirty="0" smtClean="0">
                <a:solidFill>
                  <a:srgbClr val="D12E41"/>
                </a:solidFill>
                <a:latin typeface="+mj-lt"/>
                <a:ea typeface="+mj-ea"/>
                <a:cs typeface="Arial" pitchFamily="34" charset="0"/>
              </a:rPr>
              <a:t>стаття 26</a:t>
            </a:r>
            <a:endParaRPr lang="uk-UA" sz="2400" dirty="0"/>
          </a:p>
        </p:txBody>
      </p:sp>
    </p:spTree>
    <p:extLst>
      <p:ext uri="{BB962C8B-B14F-4D97-AF65-F5344CB8AC3E}">
        <p14:creationId xmlns:p14="http://schemas.microsoft.com/office/powerpoint/2010/main" val="3158855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5776" y="0"/>
            <a:ext cx="3456384" cy="1069514"/>
          </a:xfrm>
        </p:spPr>
        <p:txBody>
          <a:bodyPr/>
          <a:lstStyle/>
          <a:p>
            <a:r>
              <a:rPr lang="ru-RU" altLang="uk-UA" sz="2800" dirty="0">
                <a:solidFill>
                  <a:srgbClr val="D12E41"/>
                </a:solidFill>
                <a:latin typeface="+mj-lt"/>
              </a:rPr>
              <a:t>ЗУ "Про </a:t>
            </a:r>
            <a:r>
              <a:rPr lang="ru-RU" altLang="uk-UA" sz="2800" dirty="0" err="1" smtClean="0">
                <a:solidFill>
                  <a:srgbClr val="D12E41"/>
                </a:solidFill>
                <a:latin typeface="+mj-lt"/>
              </a:rPr>
              <a:t>освіту</a:t>
            </a:r>
            <a:r>
              <a:rPr lang="ru-RU" altLang="uk-UA" sz="2800" dirty="0" smtClean="0">
                <a:solidFill>
                  <a:srgbClr val="D12E41"/>
                </a:solidFill>
                <a:latin typeface="+mj-lt"/>
              </a:rPr>
              <a:t>" </a:t>
            </a:r>
            <a:endParaRPr lang="uk-UA" sz="2800" dirty="0">
              <a:solidFill>
                <a:srgbClr val="D12E41"/>
              </a:solidFill>
              <a:latin typeface="+mj-lt"/>
            </a:endParaRPr>
          </a:p>
        </p:txBody>
      </p:sp>
      <p:sp>
        <p:nvSpPr>
          <p:cNvPr id="3" name="Місце для вмісту 2"/>
          <p:cNvSpPr>
            <a:spLocks noGrp="1"/>
          </p:cNvSpPr>
          <p:nvPr>
            <p:ph idx="1"/>
          </p:nvPr>
        </p:nvSpPr>
        <p:spPr>
          <a:xfrm>
            <a:off x="539552" y="1370861"/>
            <a:ext cx="8712968" cy="460648"/>
          </a:xfrm>
        </p:spPr>
        <p:txBody>
          <a:bodyPr/>
          <a:lstStyle/>
          <a:p>
            <a:r>
              <a:rPr lang="ru-RU" altLang="uk-UA" b="1" dirty="0">
                <a:solidFill>
                  <a:srgbClr val="D03041"/>
                </a:solidFill>
              </a:rPr>
              <a:t>Частину </a:t>
            </a:r>
            <a:r>
              <a:rPr lang="ru-RU" altLang="uk-UA" b="1" dirty="0" smtClean="0">
                <a:solidFill>
                  <a:srgbClr val="D03041"/>
                </a:solidFill>
              </a:rPr>
              <a:t>другу </a:t>
            </a:r>
            <a:r>
              <a:rPr lang="ru-RU" altLang="uk-UA" b="1" dirty="0">
                <a:solidFill>
                  <a:srgbClr val="D03041"/>
                </a:solidFill>
              </a:rPr>
              <a:t>статті 30 "</a:t>
            </a:r>
            <a:r>
              <a:rPr lang="ru-RU" altLang="uk-UA" b="1" dirty="0" err="1">
                <a:solidFill>
                  <a:srgbClr val="D03041"/>
                </a:solidFill>
              </a:rPr>
              <a:t>Прозорість</a:t>
            </a:r>
            <a:r>
              <a:rPr lang="ru-RU" altLang="uk-UA" b="1" dirty="0">
                <a:solidFill>
                  <a:srgbClr val="D03041"/>
                </a:solidFill>
              </a:rPr>
              <a:t> та </a:t>
            </a:r>
            <a:r>
              <a:rPr lang="ru-RU" altLang="uk-UA" b="1" dirty="0" err="1">
                <a:solidFill>
                  <a:srgbClr val="D03041"/>
                </a:solidFill>
              </a:rPr>
              <a:t>інформаційна</a:t>
            </a:r>
            <a:r>
              <a:rPr lang="ru-RU" altLang="uk-UA" b="1" dirty="0">
                <a:solidFill>
                  <a:srgbClr val="D03041"/>
                </a:solidFill>
              </a:rPr>
              <a:t> </a:t>
            </a:r>
            <a:r>
              <a:rPr lang="ru-RU" altLang="uk-UA" b="1" dirty="0" err="1">
                <a:solidFill>
                  <a:srgbClr val="D03041"/>
                </a:solidFill>
              </a:rPr>
              <a:t>відкритість</a:t>
            </a:r>
            <a:r>
              <a:rPr lang="ru-RU" altLang="uk-UA" b="1" dirty="0">
                <a:solidFill>
                  <a:srgbClr val="D03041"/>
                </a:solidFill>
              </a:rPr>
              <a:t> </a:t>
            </a:r>
            <a:r>
              <a:rPr lang="ru-RU" altLang="uk-UA" b="1" dirty="0" smtClean="0">
                <a:solidFill>
                  <a:srgbClr val="D03041"/>
                </a:solidFill>
              </a:rPr>
              <a:t>       закладу </a:t>
            </a:r>
            <a:r>
              <a:rPr lang="ru-RU" altLang="uk-UA" b="1" dirty="0" err="1">
                <a:solidFill>
                  <a:srgbClr val="D03041"/>
                </a:solidFill>
              </a:rPr>
              <a:t>освіти</a:t>
            </a:r>
            <a:r>
              <a:rPr lang="ru-RU" altLang="uk-UA" b="1" dirty="0">
                <a:solidFill>
                  <a:srgbClr val="D03041"/>
                </a:solidFill>
              </a:rPr>
              <a:t>" доповнено </a:t>
            </a:r>
            <a:r>
              <a:rPr lang="ru-RU" altLang="uk-UA" b="1" dirty="0" err="1" smtClean="0">
                <a:solidFill>
                  <a:srgbClr val="D03041"/>
                </a:solidFill>
              </a:rPr>
              <a:t>чотирма</a:t>
            </a:r>
            <a:r>
              <a:rPr lang="ru-RU" altLang="uk-UA" b="1" dirty="0" smtClean="0">
                <a:solidFill>
                  <a:srgbClr val="D03041"/>
                </a:solidFill>
              </a:rPr>
              <a:t> </a:t>
            </a:r>
            <a:r>
              <a:rPr lang="ru-RU" altLang="uk-UA" b="1" dirty="0" err="1" smtClean="0">
                <a:solidFill>
                  <a:srgbClr val="D03041"/>
                </a:solidFill>
              </a:rPr>
              <a:t>новими</a:t>
            </a:r>
            <a:r>
              <a:rPr lang="ru-RU" altLang="uk-UA" b="1" dirty="0" smtClean="0">
                <a:solidFill>
                  <a:srgbClr val="D03041"/>
                </a:solidFill>
              </a:rPr>
              <a:t> </a:t>
            </a:r>
            <a:r>
              <a:rPr lang="ru-RU" altLang="uk-UA" b="1" dirty="0">
                <a:solidFill>
                  <a:srgbClr val="D03041"/>
                </a:solidFill>
              </a:rPr>
              <a:t>абзацами такого </a:t>
            </a:r>
            <a:endParaRPr lang="ru-RU" altLang="uk-UA" b="1" dirty="0" smtClean="0">
              <a:solidFill>
                <a:srgbClr val="D03041"/>
              </a:solidFill>
            </a:endParaRPr>
          </a:p>
          <a:p>
            <a:r>
              <a:rPr lang="ru-RU" altLang="uk-UA" b="1" dirty="0" err="1" smtClean="0">
                <a:solidFill>
                  <a:srgbClr val="D03041"/>
                </a:solidFill>
              </a:rPr>
              <a:t>змісту</a:t>
            </a:r>
            <a:r>
              <a:rPr lang="ru-RU" altLang="uk-UA" b="1" dirty="0">
                <a:solidFill>
                  <a:srgbClr val="D03041"/>
                </a:solidFill>
              </a:rPr>
              <a:t>:</a:t>
            </a:r>
            <a:endParaRPr lang="uk-UA" b="1" dirty="0">
              <a:solidFill>
                <a:srgbClr val="D03041"/>
              </a:solidFill>
            </a:endParaRPr>
          </a:p>
        </p:txBody>
      </p:sp>
      <p:sp>
        <p:nvSpPr>
          <p:cNvPr id="4" name="Місце для вмісту 3"/>
          <p:cNvSpPr>
            <a:spLocks noGrp="1"/>
          </p:cNvSpPr>
          <p:nvPr>
            <p:ph idx="10"/>
          </p:nvPr>
        </p:nvSpPr>
        <p:spPr>
          <a:xfrm>
            <a:off x="-103664" y="2132856"/>
            <a:ext cx="9229962" cy="3600400"/>
          </a:xfrm>
        </p:spPr>
        <p:txBody>
          <a:bodyPr/>
          <a:lstStyle/>
          <a:p>
            <a:pPr>
              <a:spcBef>
                <a:spcPts val="0"/>
              </a:spcBef>
              <a:defRPr/>
            </a:pPr>
            <a:r>
              <a:rPr lang="ru-RU" sz="2200" b="1" dirty="0">
                <a:solidFill>
                  <a:srgbClr val="002060"/>
                </a:solidFill>
              </a:rPr>
              <a:t>Заклади </a:t>
            </a:r>
            <a:r>
              <a:rPr lang="ru-RU" sz="2200" b="1" dirty="0" err="1">
                <a:solidFill>
                  <a:srgbClr val="002060"/>
                </a:solidFill>
              </a:rPr>
              <a:t>освіти</a:t>
            </a:r>
            <a:r>
              <a:rPr lang="ru-RU" sz="2200" b="1" dirty="0">
                <a:solidFill>
                  <a:srgbClr val="002060"/>
                </a:solidFill>
              </a:rPr>
              <a:t>… </a:t>
            </a:r>
            <a:r>
              <a:rPr lang="ru-RU" sz="2200" b="1" dirty="0" err="1">
                <a:solidFill>
                  <a:srgbClr val="002060"/>
                </a:solidFill>
              </a:rPr>
              <a:t>зобов’язані</a:t>
            </a:r>
            <a:r>
              <a:rPr lang="ru-RU" sz="2200" b="1" dirty="0">
                <a:solidFill>
                  <a:srgbClr val="002060"/>
                </a:solidFill>
              </a:rPr>
              <a:t> </a:t>
            </a:r>
            <a:r>
              <a:rPr lang="ru-RU" sz="2200" b="1" dirty="0" err="1">
                <a:solidFill>
                  <a:srgbClr val="002060"/>
                </a:solidFill>
              </a:rPr>
              <a:t>забезпечувати</a:t>
            </a:r>
            <a:r>
              <a:rPr lang="ru-RU" sz="2200" b="1" dirty="0">
                <a:solidFill>
                  <a:srgbClr val="002060"/>
                </a:solidFill>
              </a:rPr>
              <a:t> на </a:t>
            </a:r>
            <a:r>
              <a:rPr lang="ru-RU" sz="2200" b="1" dirty="0" err="1">
                <a:solidFill>
                  <a:srgbClr val="002060"/>
                </a:solidFill>
              </a:rPr>
              <a:t>своїх</a:t>
            </a:r>
            <a:r>
              <a:rPr lang="ru-RU" sz="2200" b="1" dirty="0">
                <a:solidFill>
                  <a:srgbClr val="002060"/>
                </a:solidFill>
              </a:rPr>
              <a:t> </a:t>
            </a:r>
            <a:endParaRPr lang="ru-RU" sz="2200" b="1" dirty="0" smtClean="0">
              <a:solidFill>
                <a:srgbClr val="002060"/>
              </a:solidFill>
            </a:endParaRPr>
          </a:p>
          <a:p>
            <a:pPr>
              <a:spcBef>
                <a:spcPts val="0"/>
              </a:spcBef>
              <a:defRPr/>
            </a:pPr>
            <a:r>
              <a:rPr lang="ru-RU" sz="2200" b="1" dirty="0" smtClean="0">
                <a:solidFill>
                  <a:srgbClr val="002060"/>
                </a:solidFill>
              </a:rPr>
              <a:t>веб-сайтах </a:t>
            </a:r>
            <a:r>
              <a:rPr lang="ru-RU" sz="2200" b="1" dirty="0" err="1">
                <a:solidFill>
                  <a:srgbClr val="002060"/>
                </a:solidFill>
              </a:rPr>
              <a:t>відкритий</a:t>
            </a:r>
            <a:r>
              <a:rPr lang="ru-RU" sz="2200" b="1" dirty="0">
                <a:solidFill>
                  <a:srgbClr val="002060"/>
                </a:solidFill>
              </a:rPr>
              <a:t> доступ до </a:t>
            </a:r>
            <a:r>
              <a:rPr lang="ru-RU" sz="2200" b="1" dirty="0" err="1">
                <a:solidFill>
                  <a:srgbClr val="002060"/>
                </a:solidFill>
              </a:rPr>
              <a:t>такої</a:t>
            </a:r>
            <a:r>
              <a:rPr lang="ru-RU" sz="2200" b="1" dirty="0">
                <a:solidFill>
                  <a:srgbClr val="002060"/>
                </a:solidFill>
              </a:rPr>
              <a:t> </a:t>
            </a:r>
            <a:r>
              <a:rPr lang="ru-RU" sz="2200" b="1" dirty="0" err="1">
                <a:solidFill>
                  <a:srgbClr val="002060"/>
                </a:solidFill>
              </a:rPr>
              <a:t>інформації</a:t>
            </a:r>
            <a:r>
              <a:rPr lang="ru-RU" sz="2200" b="1" dirty="0">
                <a:solidFill>
                  <a:srgbClr val="002060"/>
                </a:solidFill>
              </a:rPr>
              <a:t> та </a:t>
            </a:r>
            <a:endParaRPr lang="ru-RU" sz="2200" b="1" dirty="0" smtClean="0">
              <a:solidFill>
                <a:srgbClr val="002060"/>
              </a:solidFill>
            </a:endParaRPr>
          </a:p>
          <a:p>
            <a:pPr>
              <a:spcBef>
                <a:spcPts val="0"/>
              </a:spcBef>
              <a:defRPr/>
            </a:pPr>
            <a:r>
              <a:rPr lang="ru-RU" sz="2200" b="1" dirty="0" err="1" smtClean="0">
                <a:solidFill>
                  <a:srgbClr val="002060"/>
                </a:solidFill>
              </a:rPr>
              <a:t>документів</a:t>
            </a:r>
            <a:r>
              <a:rPr lang="ru-RU" sz="2200" b="1" dirty="0">
                <a:solidFill>
                  <a:srgbClr val="002060"/>
                </a:solidFill>
              </a:rPr>
              <a:t>: …</a:t>
            </a:r>
          </a:p>
          <a:p>
            <a:pPr marL="342900" indent="-342900">
              <a:buFont typeface="Arial" panose="020B0604020202020204" pitchFamily="34" charset="0"/>
              <a:buChar char="•"/>
              <a:defRPr/>
            </a:pPr>
            <a:r>
              <a:rPr lang="uk-UA" sz="2200" dirty="0" smtClean="0"/>
              <a:t>правила </a:t>
            </a:r>
            <a:r>
              <a:rPr lang="uk-UA" sz="2200" dirty="0"/>
              <a:t>поведінки здобувача освіти в закладі освіти;</a:t>
            </a:r>
          </a:p>
          <a:p>
            <a:pPr marL="342900" indent="-342900">
              <a:buFont typeface="Arial" panose="020B0604020202020204" pitchFamily="34" charset="0"/>
              <a:buChar char="•"/>
              <a:defRPr/>
            </a:pPr>
            <a:r>
              <a:rPr lang="uk-UA" sz="2200" dirty="0"/>
              <a:t>план заходів, спрямованих на запобігання та протидію </a:t>
            </a:r>
            <a:r>
              <a:rPr lang="uk-UA" sz="2200" dirty="0" err="1" smtClean="0"/>
              <a:t>булінгу</a:t>
            </a:r>
            <a:r>
              <a:rPr lang="uk-UA" sz="2200" dirty="0" smtClean="0"/>
              <a:t> </a:t>
            </a:r>
            <a:r>
              <a:rPr lang="uk-UA" sz="2200" dirty="0"/>
              <a:t>(цькуванню) в закладі освіти;</a:t>
            </a:r>
          </a:p>
          <a:p>
            <a:pPr marL="342900" indent="-342900">
              <a:buFont typeface="Arial" panose="020B0604020202020204" pitchFamily="34" charset="0"/>
              <a:buChar char="•"/>
              <a:defRPr/>
            </a:pPr>
            <a:r>
              <a:rPr lang="uk-UA" sz="2200" dirty="0"/>
              <a:t>порядок подання та розгляду (з дотриманням </a:t>
            </a:r>
            <a:r>
              <a:rPr lang="uk-UA" sz="2200" dirty="0" smtClean="0"/>
              <a:t>                       конфіденційності</a:t>
            </a:r>
            <a:r>
              <a:rPr lang="uk-UA" sz="2200" dirty="0"/>
              <a:t>) заяв про випадки </a:t>
            </a:r>
            <a:r>
              <a:rPr lang="uk-UA" sz="2200" dirty="0" err="1"/>
              <a:t>булінгу</a:t>
            </a:r>
            <a:r>
              <a:rPr lang="uk-UA" sz="2200" dirty="0"/>
              <a:t> (цькування) в </a:t>
            </a:r>
            <a:r>
              <a:rPr lang="uk-UA" sz="2200" dirty="0" smtClean="0"/>
              <a:t>     закладі </a:t>
            </a:r>
            <a:r>
              <a:rPr lang="uk-UA" sz="2200" dirty="0"/>
              <a:t>освіти;</a:t>
            </a:r>
          </a:p>
          <a:p>
            <a:pPr marL="342900" indent="-342900">
              <a:buFont typeface="Arial" panose="020B0604020202020204" pitchFamily="34" charset="0"/>
              <a:buChar char="•"/>
              <a:defRPr/>
            </a:pPr>
            <a:r>
              <a:rPr lang="uk-UA" sz="2200" dirty="0"/>
              <a:t>порядок реагування на доведені випадки </a:t>
            </a:r>
            <a:r>
              <a:rPr lang="uk-UA" sz="2200" dirty="0" err="1"/>
              <a:t>булінгу</a:t>
            </a:r>
            <a:r>
              <a:rPr lang="uk-UA" sz="2200" dirty="0"/>
              <a:t> (цькування) в закладі освіти та відповідальність осіб, причетних до </a:t>
            </a:r>
            <a:r>
              <a:rPr lang="uk-UA" sz="2200" dirty="0" err="1"/>
              <a:t>булінгу</a:t>
            </a:r>
            <a:r>
              <a:rPr lang="uk-UA" sz="2200" dirty="0"/>
              <a:t> (цькування)</a:t>
            </a:r>
          </a:p>
        </p:txBody>
      </p:sp>
    </p:spTree>
    <p:extLst>
      <p:ext uri="{BB962C8B-B14F-4D97-AF65-F5344CB8AC3E}">
        <p14:creationId xmlns:p14="http://schemas.microsoft.com/office/powerpoint/2010/main" val="737561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0"/>
            <a:ext cx="7260976" cy="1069514"/>
          </a:xfrm>
        </p:spPr>
        <p:txBody>
          <a:bodyPr/>
          <a:lstStyle/>
          <a:p>
            <a:pPr algn="ctr"/>
            <a:r>
              <a:rPr lang="ru-RU" altLang="uk-UA" sz="2800" dirty="0">
                <a:solidFill>
                  <a:srgbClr val="D12E41"/>
                </a:solidFill>
                <a:latin typeface="+mj-lt"/>
              </a:rPr>
              <a:t>ЗУ "Про </a:t>
            </a:r>
            <a:r>
              <a:rPr lang="ru-RU" altLang="uk-UA" sz="2800" dirty="0" err="1" smtClean="0">
                <a:solidFill>
                  <a:srgbClr val="D12E41"/>
                </a:solidFill>
                <a:latin typeface="+mj-lt"/>
              </a:rPr>
              <a:t>освіту</a:t>
            </a:r>
            <a:r>
              <a:rPr lang="ru-RU" altLang="uk-UA" sz="2800" dirty="0" smtClean="0">
                <a:solidFill>
                  <a:srgbClr val="D12E41"/>
                </a:solidFill>
                <a:latin typeface="+mj-lt"/>
              </a:rPr>
              <a:t>"</a:t>
            </a:r>
            <a:endParaRPr lang="uk-UA" sz="2800" dirty="0">
              <a:solidFill>
                <a:srgbClr val="D12E41"/>
              </a:solidFill>
              <a:latin typeface="+mj-lt"/>
            </a:endParaRPr>
          </a:p>
        </p:txBody>
      </p:sp>
      <p:sp>
        <p:nvSpPr>
          <p:cNvPr id="4" name="Місце для вмісту 3"/>
          <p:cNvSpPr>
            <a:spLocks noGrp="1"/>
          </p:cNvSpPr>
          <p:nvPr>
            <p:ph idx="10"/>
          </p:nvPr>
        </p:nvSpPr>
        <p:spPr>
          <a:xfrm>
            <a:off x="-146949" y="1196752"/>
            <a:ext cx="9324528" cy="3600400"/>
          </a:xfrm>
        </p:spPr>
        <p:txBody>
          <a:bodyPr/>
          <a:lstStyle/>
          <a:p>
            <a:pPr>
              <a:spcBef>
                <a:spcPts val="0"/>
              </a:spcBef>
              <a:defRPr/>
            </a:pPr>
            <a:r>
              <a:rPr lang="ru-RU" altLang="uk-UA" sz="2000" b="1" dirty="0">
                <a:solidFill>
                  <a:srgbClr val="D03041"/>
                </a:solidFill>
              </a:rPr>
              <a:t>    </a:t>
            </a:r>
            <a:r>
              <a:rPr lang="ru-RU" altLang="uk-UA" sz="2000" b="1" dirty="0" err="1" smtClean="0">
                <a:solidFill>
                  <a:srgbClr val="D03041"/>
                </a:solidFill>
              </a:rPr>
              <a:t>Статтю</a:t>
            </a:r>
            <a:r>
              <a:rPr lang="ru-RU" altLang="uk-UA" sz="2000" b="1" dirty="0" smtClean="0">
                <a:solidFill>
                  <a:srgbClr val="D03041"/>
                </a:solidFill>
              </a:rPr>
              <a:t> </a:t>
            </a:r>
            <a:r>
              <a:rPr lang="ru-RU" altLang="uk-UA" sz="2000" b="1" dirty="0">
                <a:solidFill>
                  <a:srgbClr val="D03041"/>
                </a:solidFill>
              </a:rPr>
              <a:t>53 </a:t>
            </a:r>
            <a:r>
              <a:rPr lang="ru-RU" altLang="uk-UA" sz="2000" b="1" dirty="0" smtClean="0">
                <a:solidFill>
                  <a:srgbClr val="D03041"/>
                </a:solidFill>
              </a:rPr>
              <a:t>«</a:t>
            </a:r>
            <a:r>
              <a:rPr lang="ru-RU" altLang="uk-UA" sz="2000" b="1" dirty="0">
                <a:solidFill>
                  <a:srgbClr val="D03041"/>
                </a:solidFill>
              </a:rPr>
              <a:t>Права та </a:t>
            </a:r>
            <a:r>
              <a:rPr lang="ru-RU" altLang="uk-UA" sz="2000" b="1" dirty="0" err="1">
                <a:solidFill>
                  <a:srgbClr val="D03041"/>
                </a:solidFill>
              </a:rPr>
              <a:t>обов’язки</a:t>
            </a:r>
            <a:r>
              <a:rPr lang="ru-RU" altLang="uk-UA" sz="2000" b="1" dirty="0">
                <a:solidFill>
                  <a:srgbClr val="D03041"/>
                </a:solidFill>
              </a:rPr>
              <a:t> </a:t>
            </a:r>
            <a:r>
              <a:rPr lang="ru-RU" altLang="uk-UA" sz="2000" b="1" dirty="0" err="1">
                <a:solidFill>
                  <a:srgbClr val="D03041"/>
                </a:solidFill>
              </a:rPr>
              <a:t>здобувачів</a:t>
            </a:r>
            <a:r>
              <a:rPr lang="ru-RU" altLang="uk-UA" sz="2000" b="1" dirty="0">
                <a:solidFill>
                  <a:srgbClr val="D03041"/>
                </a:solidFill>
              </a:rPr>
              <a:t> </a:t>
            </a:r>
            <a:r>
              <a:rPr lang="ru-RU" altLang="uk-UA" sz="2000" b="1" dirty="0" err="1">
                <a:solidFill>
                  <a:srgbClr val="D03041"/>
                </a:solidFill>
              </a:rPr>
              <a:t>освіти</a:t>
            </a:r>
            <a:r>
              <a:rPr lang="ru-RU" altLang="uk-UA" sz="2000" b="1" dirty="0">
                <a:solidFill>
                  <a:srgbClr val="D03041"/>
                </a:solidFill>
              </a:rPr>
              <a:t>» </a:t>
            </a:r>
            <a:r>
              <a:rPr lang="ru-RU" altLang="uk-UA" sz="2000" b="1" dirty="0" smtClean="0">
                <a:solidFill>
                  <a:srgbClr val="D03041"/>
                </a:solidFill>
              </a:rPr>
              <a:t>у </a:t>
            </a:r>
            <a:r>
              <a:rPr lang="ru-RU" altLang="uk-UA" sz="2000" b="1" dirty="0">
                <a:solidFill>
                  <a:srgbClr val="D03041"/>
                </a:solidFill>
              </a:rPr>
              <a:t>частині </a:t>
            </a:r>
            <a:endParaRPr lang="ru-RU" altLang="uk-UA" sz="2000" b="1" dirty="0" smtClean="0">
              <a:solidFill>
                <a:srgbClr val="D03041"/>
              </a:solidFill>
            </a:endParaRPr>
          </a:p>
          <a:p>
            <a:pPr>
              <a:spcBef>
                <a:spcPts val="0"/>
              </a:spcBef>
              <a:defRPr/>
            </a:pPr>
            <a:r>
              <a:rPr lang="ru-RU" altLang="uk-UA" sz="2000" b="1" dirty="0" smtClean="0">
                <a:solidFill>
                  <a:srgbClr val="D03041"/>
                </a:solidFill>
              </a:rPr>
              <a:t>    </a:t>
            </a:r>
            <a:r>
              <a:rPr lang="ru-RU" altLang="uk-UA" sz="2000" b="1" dirty="0" err="1" smtClean="0">
                <a:solidFill>
                  <a:srgbClr val="D03041"/>
                </a:solidFill>
              </a:rPr>
              <a:t>першій</a:t>
            </a:r>
            <a:r>
              <a:rPr lang="ru-RU" altLang="uk-UA" sz="2000" b="1" dirty="0" smtClean="0">
                <a:solidFill>
                  <a:srgbClr val="D03041"/>
                </a:solidFill>
              </a:rPr>
              <a:t> </a:t>
            </a:r>
            <a:r>
              <a:rPr lang="ru-RU" altLang="uk-UA" sz="2000" b="1" dirty="0">
                <a:solidFill>
                  <a:srgbClr val="D03041"/>
                </a:solidFill>
              </a:rPr>
              <a:t>доповнено </a:t>
            </a:r>
            <a:r>
              <a:rPr lang="ru-RU" altLang="uk-UA" sz="2000" b="1" dirty="0" err="1" smtClean="0">
                <a:solidFill>
                  <a:srgbClr val="D03041"/>
                </a:solidFill>
              </a:rPr>
              <a:t>двома</a:t>
            </a:r>
            <a:r>
              <a:rPr lang="ru-RU" altLang="uk-UA" sz="2000" b="1" dirty="0" smtClean="0">
                <a:solidFill>
                  <a:srgbClr val="D03041"/>
                </a:solidFill>
              </a:rPr>
              <a:t> абзацами такого </a:t>
            </a:r>
            <a:r>
              <a:rPr lang="ru-RU" altLang="uk-UA" sz="2000" b="1" dirty="0" err="1" smtClean="0">
                <a:solidFill>
                  <a:srgbClr val="D03041"/>
                </a:solidFill>
              </a:rPr>
              <a:t>змісту</a:t>
            </a:r>
            <a:r>
              <a:rPr lang="ru-RU" altLang="uk-UA" sz="2000" b="1" dirty="0">
                <a:solidFill>
                  <a:srgbClr val="D03041"/>
                </a:solidFill>
              </a:rPr>
              <a:t>:</a:t>
            </a:r>
          </a:p>
          <a:p>
            <a:pPr>
              <a:spcBef>
                <a:spcPts val="0"/>
              </a:spcBef>
              <a:defRPr/>
            </a:pPr>
            <a:r>
              <a:rPr lang="ru-RU" sz="2000" b="1" dirty="0" smtClean="0">
                <a:solidFill>
                  <a:srgbClr val="002060"/>
                </a:solidFill>
              </a:rPr>
              <a:t>«</a:t>
            </a:r>
            <a:r>
              <a:rPr lang="ru-RU" sz="2000" b="1" dirty="0" err="1">
                <a:solidFill>
                  <a:srgbClr val="002060"/>
                </a:solidFill>
              </a:rPr>
              <a:t>Здобувачі</a:t>
            </a:r>
            <a:r>
              <a:rPr lang="ru-RU" sz="2000" b="1" dirty="0">
                <a:solidFill>
                  <a:srgbClr val="002060"/>
                </a:solidFill>
              </a:rPr>
              <a:t> </a:t>
            </a:r>
            <a:r>
              <a:rPr lang="ru-RU" sz="2000" b="1" dirty="0" err="1">
                <a:solidFill>
                  <a:srgbClr val="002060"/>
                </a:solidFill>
              </a:rPr>
              <a:t>освіти</a:t>
            </a:r>
            <a:r>
              <a:rPr lang="ru-RU" sz="2000" b="1" dirty="0">
                <a:solidFill>
                  <a:srgbClr val="002060"/>
                </a:solidFill>
              </a:rPr>
              <a:t> </a:t>
            </a:r>
            <a:r>
              <a:rPr lang="ru-RU" sz="2000" b="1" dirty="0" err="1">
                <a:solidFill>
                  <a:srgbClr val="002060"/>
                </a:solidFill>
              </a:rPr>
              <a:t>мають</a:t>
            </a:r>
            <a:r>
              <a:rPr lang="ru-RU" sz="2000" b="1" dirty="0">
                <a:solidFill>
                  <a:srgbClr val="002060"/>
                </a:solidFill>
              </a:rPr>
              <a:t> право на: … » </a:t>
            </a:r>
            <a:endParaRPr lang="uk-UA" sz="2000" kern="0" dirty="0" smtClean="0">
              <a:solidFill>
                <a:schemeClr val="tx1"/>
              </a:solidFill>
            </a:endParaRPr>
          </a:p>
          <a:p>
            <a:pPr marL="285750" indent="-285750">
              <a:spcBef>
                <a:spcPts val="0"/>
              </a:spcBef>
              <a:buFont typeface="Arial" panose="020B0604020202020204" pitchFamily="34" charset="0"/>
              <a:buChar char="•"/>
              <a:defRPr/>
            </a:pPr>
            <a:r>
              <a:rPr lang="uk-UA" sz="2000" kern="0" dirty="0" smtClean="0">
                <a:solidFill>
                  <a:schemeClr val="tx1"/>
                </a:solidFill>
              </a:rPr>
              <a:t>захист </a:t>
            </a:r>
            <a:r>
              <a:rPr lang="uk-UA" sz="2000" kern="0" dirty="0">
                <a:solidFill>
                  <a:schemeClr val="tx1"/>
                </a:solidFill>
              </a:rPr>
              <a:t>під час освітнього процесу від приниження честі та гідності, </a:t>
            </a:r>
            <a:r>
              <a:rPr lang="uk-UA" sz="2000" kern="0" dirty="0" smtClean="0">
                <a:solidFill>
                  <a:schemeClr val="tx1"/>
                </a:solidFill>
              </a:rPr>
              <a:t>  будь-яких форм насильства та експлуатації, </a:t>
            </a:r>
            <a:r>
              <a:rPr lang="uk-UA" sz="2000" b="1" kern="0" dirty="0" err="1" smtClean="0">
                <a:solidFill>
                  <a:schemeClr val="tx1"/>
                </a:solidFill>
              </a:rPr>
              <a:t>булінгу</a:t>
            </a:r>
            <a:r>
              <a:rPr lang="uk-UA" sz="2000" b="1" kern="0" dirty="0" smtClean="0">
                <a:solidFill>
                  <a:schemeClr val="tx1"/>
                </a:solidFill>
              </a:rPr>
              <a:t> (цькування),      </a:t>
            </a:r>
            <a:r>
              <a:rPr lang="uk-UA" sz="2000" kern="0" dirty="0" smtClean="0">
                <a:solidFill>
                  <a:schemeClr val="tx1"/>
                </a:solidFill>
              </a:rPr>
              <a:t>дискримінації за будь-якою ознакою, пропаганди та агітації, що        завдають шкоди здоров’ю здобувача освіти;</a:t>
            </a:r>
            <a:endParaRPr lang="uk-UA" sz="2000" kern="0" dirty="0">
              <a:solidFill>
                <a:schemeClr val="tx1"/>
              </a:solidFill>
            </a:endParaRPr>
          </a:p>
          <a:p>
            <a:pPr marL="285750" indent="-285750">
              <a:spcBef>
                <a:spcPts val="0"/>
              </a:spcBef>
              <a:buFont typeface="Arial" panose="020B0604020202020204" pitchFamily="34" charset="0"/>
              <a:buChar char="•"/>
              <a:defRPr/>
            </a:pPr>
            <a:r>
              <a:rPr lang="uk-UA" sz="2000" kern="0" dirty="0" smtClean="0">
                <a:solidFill>
                  <a:schemeClr val="tx1"/>
                </a:solidFill>
              </a:rPr>
              <a:t>отримання </a:t>
            </a:r>
            <a:r>
              <a:rPr lang="uk-UA" sz="2000" kern="0" dirty="0">
                <a:solidFill>
                  <a:schemeClr val="tx1"/>
                </a:solidFill>
              </a:rPr>
              <a:t>соціальних та психолого-педагогічних послуг як особа, яка постраждала від </a:t>
            </a:r>
            <a:r>
              <a:rPr lang="uk-UA" sz="2000" kern="0" dirty="0" err="1">
                <a:solidFill>
                  <a:schemeClr val="tx1"/>
                </a:solidFill>
              </a:rPr>
              <a:t>булінгу</a:t>
            </a:r>
            <a:r>
              <a:rPr lang="uk-UA" sz="2000" kern="0" dirty="0">
                <a:solidFill>
                  <a:schemeClr val="tx1"/>
                </a:solidFill>
              </a:rPr>
              <a:t> (цькування), стала його свідком або вчинила </a:t>
            </a:r>
          </a:p>
          <a:p>
            <a:pPr lvl="0" eaLnBrk="0" fontAlgn="base" latinLnBrk="0" hangingPunct="0">
              <a:spcBef>
                <a:spcPts val="0"/>
              </a:spcBef>
              <a:spcAft>
                <a:spcPct val="0"/>
              </a:spcAft>
              <a:buClr>
                <a:srgbClr val="003366"/>
              </a:buClr>
              <a:buSzPct val="75000"/>
              <a:defRPr/>
            </a:pPr>
            <a:r>
              <a:rPr lang="uk-UA" sz="2000" kern="0" dirty="0" smtClean="0">
                <a:solidFill>
                  <a:schemeClr val="tx1"/>
                </a:solidFill>
              </a:rPr>
              <a:t>   </a:t>
            </a:r>
            <a:r>
              <a:rPr lang="uk-UA" sz="2000" kern="0" dirty="0" err="1" smtClean="0">
                <a:solidFill>
                  <a:schemeClr val="tx1"/>
                </a:solidFill>
              </a:rPr>
              <a:t>булінг</a:t>
            </a:r>
            <a:r>
              <a:rPr lang="uk-UA" sz="2000" kern="0" dirty="0" smtClean="0">
                <a:solidFill>
                  <a:schemeClr val="tx1"/>
                </a:solidFill>
              </a:rPr>
              <a:t> </a:t>
            </a:r>
            <a:r>
              <a:rPr lang="uk-UA" sz="2000" kern="0" dirty="0">
                <a:solidFill>
                  <a:schemeClr val="tx1"/>
                </a:solidFill>
              </a:rPr>
              <a:t>(цькування</a:t>
            </a:r>
            <a:r>
              <a:rPr lang="uk-UA" sz="2000" kern="0" dirty="0" smtClean="0">
                <a:solidFill>
                  <a:schemeClr val="tx1"/>
                </a:solidFill>
              </a:rPr>
              <a:t>).</a:t>
            </a:r>
            <a:endParaRPr lang="uk-UA" sz="1800" kern="0" dirty="0">
              <a:solidFill>
                <a:schemeClr val="tx1"/>
              </a:solidFill>
            </a:endParaRPr>
          </a:p>
          <a:p>
            <a:pPr lvl="0" eaLnBrk="0" fontAlgn="base" latinLnBrk="0" hangingPunct="0">
              <a:spcBef>
                <a:spcPts val="0"/>
              </a:spcBef>
              <a:spcAft>
                <a:spcPct val="0"/>
              </a:spcAft>
              <a:buClr>
                <a:srgbClr val="003366"/>
              </a:buClr>
              <a:buSzPct val="75000"/>
              <a:defRPr/>
            </a:pPr>
            <a:r>
              <a:rPr lang="uk-UA" sz="1800" kern="0" dirty="0">
                <a:solidFill>
                  <a:srgbClr val="003366"/>
                </a:solidFill>
              </a:rPr>
              <a:t> </a:t>
            </a:r>
            <a:r>
              <a:rPr lang="uk-UA" sz="2000" kern="0" dirty="0">
                <a:solidFill>
                  <a:srgbClr val="006666"/>
                </a:solidFill>
              </a:rPr>
              <a:t>   </a:t>
            </a:r>
            <a:r>
              <a:rPr lang="uk-UA" sz="2000" b="1" kern="0" dirty="0" smtClean="0">
                <a:solidFill>
                  <a:srgbClr val="D03041"/>
                </a:solidFill>
              </a:rPr>
              <a:t>Частину </a:t>
            </a:r>
            <a:r>
              <a:rPr lang="uk-UA" sz="2000" b="1" kern="0" dirty="0">
                <a:solidFill>
                  <a:srgbClr val="D03041"/>
                </a:solidFill>
              </a:rPr>
              <a:t>третю </a:t>
            </a:r>
            <a:r>
              <a:rPr lang="uk-UA" sz="2000" b="1" kern="0" dirty="0" smtClean="0">
                <a:solidFill>
                  <a:srgbClr val="D12E41"/>
                </a:solidFill>
              </a:rPr>
              <a:t>доповнено абзацом такого </a:t>
            </a:r>
            <a:r>
              <a:rPr lang="uk-UA" sz="2000" b="1" kern="0" dirty="0">
                <a:solidFill>
                  <a:srgbClr val="D12E41"/>
                </a:solidFill>
              </a:rPr>
              <a:t>змісту:</a:t>
            </a:r>
          </a:p>
          <a:p>
            <a:pPr eaLnBrk="0" fontAlgn="base" latinLnBrk="0" hangingPunct="0">
              <a:spcBef>
                <a:spcPts val="0"/>
              </a:spcBef>
              <a:spcAft>
                <a:spcPct val="0"/>
              </a:spcAft>
              <a:buClr>
                <a:srgbClr val="003366"/>
              </a:buClr>
              <a:buSzPct val="75000"/>
              <a:defRPr/>
            </a:pPr>
            <a:r>
              <a:rPr lang="uk-UA" sz="2000" b="1" kern="0" dirty="0">
                <a:solidFill>
                  <a:srgbClr val="002060"/>
                </a:solidFill>
              </a:rPr>
              <a:t>«Здобувачі освіти зобов’язані:» </a:t>
            </a:r>
            <a:endParaRPr lang="uk-UA" sz="2000" kern="0" dirty="0" smtClean="0">
              <a:solidFill>
                <a:srgbClr val="FF0000"/>
              </a:solidFill>
            </a:endParaRPr>
          </a:p>
          <a:p>
            <a:pPr marL="285750" lvl="0" indent="-285750" eaLnBrk="0" fontAlgn="base" latinLnBrk="0" hangingPunct="0">
              <a:spcBef>
                <a:spcPts val="0"/>
              </a:spcBef>
              <a:spcAft>
                <a:spcPct val="0"/>
              </a:spcAft>
              <a:buClr>
                <a:srgbClr val="003366"/>
              </a:buClr>
              <a:buSzPct val="75000"/>
              <a:buFont typeface="Arial" panose="020B0604020202020204" pitchFamily="34" charset="0"/>
              <a:buChar char="•"/>
              <a:defRPr/>
            </a:pPr>
            <a:r>
              <a:rPr lang="uk-UA" sz="2000" kern="0" dirty="0" smtClean="0">
                <a:solidFill>
                  <a:schemeClr val="tx1"/>
                </a:solidFill>
              </a:rPr>
              <a:t>повідомляти </a:t>
            </a:r>
            <a:r>
              <a:rPr lang="uk-UA" sz="2000" kern="0" dirty="0">
                <a:solidFill>
                  <a:schemeClr val="tx1"/>
                </a:solidFill>
              </a:rPr>
              <a:t>керівництво закладу освіти про факти </a:t>
            </a:r>
            <a:r>
              <a:rPr lang="uk-UA" sz="2000" kern="0" dirty="0" err="1">
                <a:solidFill>
                  <a:schemeClr val="tx1"/>
                </a:solidFill>
              </a:rPr>
              <a:t>булінгу</a:t>
            </a:r>
            <a:r>
              <a:rPr lang="uk-UA" sz="2000" kern="0" dirty="0">
                <a:solidFill>
                  <a:schemeClr val="tx1"/>
                </a:solidFill>
              </a:rPr>
              <a:t>  </a:t>
            </a:r>
            <a:r>
              <a:rPr lang="uk-UA" sz="2000" kern="0" dirty="0" smtClean="0">
                <a:solidFill>
                  <a:schemeClr val="tx1"/>
                </a:solidFill>
              </a:rPr>
              <a:t>(</a:t>
            </a:r>
            <a:r>
              <a:rPr lang="uk-UA" sz="2000" kern="0" dirty="0">
                <a:solidFill>
                  <a:schemeClr val="tx1"/>
                </a:solidFill>
              </a:rPr>
              <a:t>цькування) стосовно здобувачів освіти, педагогічних, </a:t>
            </a:r>
            <a:r>
              <a:rPr lang="uk-UA" sz="2000" kern="0" dirty="0" smtClean="0">
                <a:solidFill>
                  <a:schemeClr val="tx1"/>
                </a:solidFill>
              </a:rPr>
              <a:t>науково-педагогічних</a:t>
            </a:r>
            <a:r>
              <a:rPr lang="uk-UA" sz="2000" kern="0" dirty="0">
                <a:solidFill>
                  <a:schemeClr val="tx1"/>
                </a:solidFill>
              </a:rPr>
              <a:t>, наукових працівників, інших осіб, які залучаються </a:t>
            </a:r>
            <a:r>
              <a:rPr lang="uk-UA" sz="2000" kern="0" dirty="0" smtClean="0">
                <a:solidFill>
                  <a:schemeClr val="tx1"/>
                </a:solidFill>
              </a:rPr>
              <a:t>до освітнього </a:t>
            </a:r>
            <a:r>
              <a:rPr lang="uk-UA" sz="2000" kern="0" dirty="0">
                <a:solidFill>
                  <a:schemeClr val="tx1"/>
                </a:solidFill>
              </a:rPr>
              <a:t>процесу, свідком яких вони були особисто або про </a:t>
            </a:r>
            <a:r>
              <a:rPr lang="uk-UA" sz="2000" kern="0" dirty="0" smtClean="0">
                <a:solidFill>
                  <a:schemeClr val="tx1"/>
                </a:solidFill>
              </a:rPr>
              <a:t>які отримали достовірну інформацію від інших осіб.</a:t>
            </a:r>
            <a:endParaRPr lang="uk-UA" sz="2000" kern="0" dirty="0">
              <a:solidFill>
                <a:schemeClr val="tx1"/>
              </a:solidFill>
            </a:endParaRPr>
          </a:p>
        </p:txBody>
      </p:sp>
    </p:spTree>
    <p:extLst>
      <p:ext uri="{BB962C8B-B14F-4D97-AF65-F5344CB8AC3E}">
        <p14:creationId xmlns:p14="http://schemas.microsoft.com/office/powerpoint/2010/main" val="2530679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28155"/>
            <a:ext cx="7524328" cy="1069514"/>
          </a:xfrm>
        </p:spPr>
        <p:txBody>
          <a:bodyPr/>
          <a:lstStyle/>
          <a:p>
            <a:pPr algn="ctr"/>
            <a:r>
              <a:rPr lang="ru-RU" altLang="uk-UA" sz="2800" dirty="0">
                <a:solidFill>
                  <a:srgbClr val="D12E41"/>
                </a:solidFill>
                <a:latin typeface="+mj-lt"/>
              </a:rPr>
              <a:t>ЗУ "Про </a:t>
            </a:r>
            <a:r>
              <a:rPr lang="ru-RU" altLang="uk-UA" sz="2800" dirty="0" err="1" smtClean="0">
                <a:solidFill>
                  <a:srgbClr val="D12E41"/>
                </a:solidFill>
                <a:latin typeface="+mj-lt"/>
              </a:rPr>
              <a:t>освіту</a:t>
            </a:r>
            <a:r>
              <a:rPr lang="ru-RU" altLang="uk-UA" sz="2800" dirty="0">
                <a:solidFill>
                  <a:srgbClr val="D12E41"/>
                </a:solidFill>
                <a:latin typeface="+mj-lt"/>
              </a:rPr>
              <a:t>" </a:t>
            </a:r>
            <a:r>
              <a:rPr lang="ru-RU" altLang="uk-UA" sz="2800" dirty="0" smtClean="0">
                <a:solidFill>
                  <a:srgbClr val="D12E41"/>
                </a:solidFill>
                <a:latin typeface="+mj-lt"/>
              </a:rPr>
              <a:t/>
            </a:r>
            <a:br>
              <a:rPr lang="ru-RU" altLang="uk-UA" sz="2800" dirty="0" smtClean="0">
                <a:solidFill>
                  <a:srgbClr val="D12E41"/>
                </a:solidFill>
                <a:latin typeface="+mj-lt"/>
              </a:rPr>
            </a:br>
            <a:r>
              <a:rPr lang="ru-RU" altLang="uk-UA" sz="2800" dirty="0" smtClean="0">
                <a:solidFill>
                  <a:srgbClr val="D12E41"/>
                </a:solidFill>
                <a:latin typeface="+mj-lt"/>
              </a:rPr>
              <a:t/>
            </a:r>
            <a:br>
              <a:rPr lang="ru-RU" altLang="uk-UA" sz="2800" dirty="0" smtClean="0">
                <a:solidFill>
                  <a:srgbClr val="D12E41"/>
                </a:solidFill>
                <a:latin typeface="+mj-lt"/>
              </a:rPr>
            </a:br>
            <a:endParaRPr lang="uk-UA" sz="2800" dirty="0">
              <a:solidFill>
                <a:srgbClr val="D12E41"/>
              </a:solidFill>
              <a:latin typeface="+mj-lt"/>
            </a:endParaRPr>
          </a:p>
        </p:txBody>
      </p:sp>
      <p:sp>
        <p:nvSpPr>
          <p:cNvPr id="4" name="Місце для вмісту 3"/>
          <p:cNvSpPr>
            <a:spLocks noGrp="1"/>
          </p:cNvSpPr>
          <p:nvPr>
            <p:ph idx="10"/>
          </p:nvPr>
        </p:nvSpPr>
        <p:spPr>
          <a:xfrm>
            <a:off x="-3872" y="2194258"/>
            <a:ext cx="9144000" cy="3600400"/>
          </a:xfrm>
        </p:spPr>
        <p:txBody>
          <a:bodyPr/>
          <a:lstStyle/>
          <a:p>
            <a:pPr>
              <a:spcBef>
                <a:spcPts val="0"/>
              </a:spcBef>
              <a:defRPr/>
            </a:pPr>
            <a:r>
              <a:rPr lang="ru-RU" sz="2000" b="1" dirty="0" smtClean="0">
                <a:solidFill>
                  <a:srgbClr val="002060"/>
                </a:solidFill>
              </a:rPr>
              <a:t>Пе</a:t>
            </a:r>
            <a:r>
              <a:rPr lang="ru-RU" altLang="uk-UA" sz="2000" b="1" dirty="0" smtClean="0">
                <a:solidFill>
                  <a:srgbClr val="002060"/>
                </a:solidFill>
              </a:rPr>
              <a:t>дагогічні </a:t>
            </a:r>
            <a:r>
              <a:rPr lang="ru-RU" altLang="uk-UA" sz="2000" b="1" dirty="0">
                <a:solidFill>
                  <a:srgbClr val="002060"/>
                </a:solidFill>
              </a:rPr>
              <a:t>… </a:t>
            </a:r>
            <a:r>
              <a:rPr lang="ru-RU" altLang="uk-UA" sz="2000" b="1" dirty="0" err="1">
                <a:solidFill>
                  <a:srgbClr val="002060"/>
                </a:solidFill>
              </a:rPr>
              <a:t>працівники</a:t>
            </a:r>
            <a:r>
              <a:rPr lang="ru-RU" altLang="uk-UA" sz="2000" b="1" dirty="0">
                <a:solidFill>
                  <a:srgbClr val="002060"/>
                </a:solidFill>
              </a:rPr>
              <a:t> </a:t>
            </a:r>
            <a:r>
              <a:rPr lang="ru-RU" altLang="uk-UA" sz="2000" b="1" dirty="0" err="1">
                <a:solidFill>
                  <a:srgbClr val="002060"/>
                </a:solidFill>
              </a:rPr>
              <a:t>мають</a:t>
            </a:r>
            <a:r>
              <a:rPr lang="ru-RU" altLang="uk-UA" sz="2000" b="1" dirty="0">
                <a:solidFill>
                  <a:srgbClr val="002060"/>
                </a:solidFill>
              </a:rPr>
              <a:t> право на: …</a:t>
            </a:r>
          </a:p>
          <a:p>
            <a:pPr marL="342900" indent="-342900">
              <a:spcBef>
                <a:spcPts val="0"/>
              </a:spcBef>
              <a:buFontTx/>
              <a:buChar char="-"/>
              <a:defRPr/>
            </a:pPr>
            <a:r>
              <a:rPr lang="uk-UA" sz="2200" kern="0" dirty="0" smtClean="0">
                <a:solidFill>
                  <a:schemeClr val="tx1"/>
                </a:solidFill>
              </a:rPr>
              <a:t>захист </a:t>
            </a:r>
            <a:r>
              <a:rPr lang="uk-UA" sz="2200" kern="0" dirty="0">
                <a:solidFill>
                  <a:schemeClr val="tx1"/>
                </a:solidFill>
              </a:rPr>
              <a:t>під час освітнього процесу від будь-яких форм </a:t>
            </a:r>
            <a:endParaRPr lang="uk-UA" sz="2200" kern="0" dirty="0" smtClean="0">
              <a:solidFill>
                <a:schemeClr val="tx1"/>
              </a:solidFill>
            </a:endParaRPr>
          </a:p>
          <a:p>
            <a:pPr>
              <a:spcBef>
                <a:spcPts val="0"/>
              </a:spcBef>
              <a:defRPr/>
            </a:pPr>
            <a:r>
              <a:rPr lang="uk-UA" sz="2200" kern="0" dirty="0" smtClean="0">
                <a:solidFill>
                  <a:schemeClr val="tx1"/>
                </a:solidFill>
              </a:rPr>
              <a:t>насильства </a:t>
            </a:r>
            <a:r>
              <a:rPr lang="uk-UA" sz="2200" kern="0" dirty="0">
                <a:solidFill>
                  <a:schemeClr val="tx1"/>
                </a:solidFill>
              </a:rPr>
              <a:t>та експлуатації, у тому числі </a:t>
            </a:r>
            <a:r>
              <a:rPr lang="uk-UA" sz="2200" kern="0" dirty="0" err="1">
                <a:solidFill>
                  <a:schemeClr val="tx1"/>
                </a:solidFill>
              </a:rPr>
              <a:t>булінгу</a:t>
            </a:r>
            <a:r>
              <a:rPr lang="uk-UA" sz="2200" kern="0" dirty="0">
                <a:solidFill>
                  <a:schemeClr val="tx1"/>
                </a:solidFill>
              </a:rPr>
              <a:t> (цькування), </a:t>
            </a:r>
            <a:endParaRPr lang="uk-UA" sz="2200" kern="0" dirty="0" smtClean="0">
              <a:solidFill>
                <a:schemeClr val="tx1"/>
              </a:solidFill>
            </a:endParaRPr>
          </a:p>
          <a:p>
            <a:pPr>
              <a:spcBef>
                <a:spcPts val="0"/>
              </a:spcBef>
              <a:defRPr/>
            </a:pPr>
            <a:r>
              <a:rPr lang="uk-UA" sz="2200" kern="0" dirty="0" smtClean="0">
                <a:solidFill>
                  <a:schemeClr val="tx1"/>
                </a:solidFill>
              </a:rPr>
              <a:t>дискримінації </a:t>
            </a:r>
            <a:r>
              <a:rPr lang="uk-UA" sz="2200" kern="0" dirty="0">
                <a:solidFill>
                  <a:schemeClr val="tx1"/>
                </a:solidFill>
              </a:rPr>
              <a:t>за будь-якою ознакою, від пропаганди та агітації, що завдають шкоди </a:t>
            </a:r>
            <a:r>
              <a:rPr lang="uk-UA" sz="2200" kern="0" dirty="0" smtClean="0">
                <a:solidFill>
                  <a:schemeClr val="tx1"/>
                </a:solidFill>
              </a:rPr>
              <a:t>здоров’ю.</a:t>
            </a:r>
            <a:endParaRPr lang="uk-UA" sz="1800" kern="0" dirty="0">
              <a:solidFill>
                <a:schemeClr val="tx1"/>
              </a:solidFill>
            </a:endParaRPr>
          </a:p>
          <a:p>
            <a:pPr lvl="0" eaLnBrk="0" fontAlgn="base" latinLnBrk="0" hangingPunct="0">
              <a:spcBef>
                <a:spcPts val="0"/>
              </a:spcBef>
              <a:spcAft>
                <a:spcPct val="0"/>
              </a:spcAft>
              <a:buClr>
                <a:srgbClr val="003366"/>
              </a:buClr>
              <a:buSzPct val="75000"/>
              <a:defRPr/>
            </a:pPr>
            <a:r>
              <a:rPr lang="uk-UA" sz="1800" kern="0" dirty="0">
                <a:solidFill>
                  <a:srgbClr val="003366"/>
                </a:solidFill>
              </a:rPr>
              <a:t> </a:t>
            </a:r>
            <a:r>
              <a:rPr lang="uk-UA" sz="1800" kern="0" dirty="0">
                <a:solidFill>
                  <a:srgbClr val="006666"/>
                </a:solidFill>
              </a:rPr>
              <a:t>  </a:t>
            </a:r>
            <a:r>
              <a:rPr lang="uk-UA" sz="1800" kern="0" dirty="0" smtClean="0">
                <a:solidFill>
                  <a:srgbClr val="006666"/>
                </a:solidFill>
              </a:rPr>
              <a:t> </a:t>
            </a:r>
            <a:r>
              <a:rPr lang="ru-RU" sz="2000" b="1" kern="0" dirty="0" smtClean="0">
                <a:solidFill>
                  <a:srgbClr val="D12E41"/>
                </a:solidFill>
              </a:rPr>
              <a:t>Частину </a:t>
            </a:r>
            <a:r>
              <a:rPr lang="ru-RU" sz="2000" b="1" kern="0" dirty="0">
                <a:solidFill>
                  <a:srgbClr val="D12E41"/>
                </a:solidFill>
              </a:rPr>
              <a:t>другу доповнено </a:t>
            </a:r>
            <a:r>
              <a:rPr lang="ru-RU" sz="2000" b="1" kern="0" dirty="0" err="1">
                <a:solidFill>
                  <a:srgbClr val="D12E41"/>
                </a:solidFill>
              </a:rPr>
              <a:t>абзацом</a:t>
            </a:r>
            <a:r>
              <a:rPr lang="ru-RU" sz="2000" b="1" kern="0" dirty="0">
                <a:solidFill>
                  <a:srgbClr val="D12E41"/>
                </a:solidFill>
              </a:rPr>
              <a:t> </a:t>
            </a:r>
            <a:r>
              <a:rPr lang="ru-RU" sz="2000" b="1" kern="0" dirty="0" smtClean="0">
                <a:solidFill>
                  <a:srgbClr val="D12E41"/>
                </a:solidFill>
              </a:rPr>
              <a:t>(14-м) такого </a:t>
            </a:r>
            <a:r>
              <a:rPr lang="ru-RU" sz="2000" b="1" kern="0" dirty="0" err="1">
                <a:solidFill>
                  <a:srgbClr val="D12E41"/>
                </a:solidFill>
              </a:rPr>
              <a:t>змісту</a:t>
            </a:r>
            <a:r>
              <a:rPr lang="ru-RU" sz="2000" b="1" kern="0" dirty="0">
                <a:solidFill>
                  <a:srgbClr val="D12E41"/>
                </a:solidFill>
              </a:rPr>
              <a:t>:</a:t>
            </a:r>
          </a:p>
          <a:p>
            <a:pPr lvl="0" eaLnBrk="0" fontAlgn="base" latinLnBrk="0" hangingPunct="0">
              <a:spcBef>
                <a:spcPts val="0"/>
              </a:spcBef>
              <a:spcAft>
                <a:spcPct val="0"/>
              </a:spcAft>
              <a:buClr>
                <a:srgbClr val="003366"/>
              </a:buClr>
              <a:buSzPct val="75000"/>
              <a:defRPr/>
            </a:pPr>
            <a:r>
              <a:rPr lang="uk-UA" sz="2000" b="1" kern="0" dirty="0" smtClean="0">
                <a:solidFill>
                  <a:srgbClr val="002060"/>
                </a:solidFill>
              </a:rPr>
              <a:t>Педагогічні </a:t>
            </a:r>
            <a:r>
              <a:rPr lang="uk-UA" sz="2000" b="1" kern="0" dirty="0">
                <a:solidFill>
                  <a:srgbClr val="002060"/>
                </a:solidFill>
              </a:rPr>
              <a:t>… працівники зобов’язані: </a:t>
            </a:r>
            <a:r>
              <a:rPr lang="uk-UA" sz="2000" b="1" kern="0" dirty="0" smtClean="0">
                <a:solidFill>
                  <a:srgbClr val="002060"/>
                </a:solidFill>
              </a:rPr>
              <a:t>…</a:t>
            </a:r>
            <a:endParaRPr lang="uk-UA" sz="2000" b="1" kern="0" dirty="0">
              <a:solidFill>
                <a:srgbClr val="002060"/>
              </a:solidFill>
            </a:endParaRPr>
          </a:p>
          <a:p>
            <a:pPr lvl="0" eaLnBrk="0" fontAlgn="base" latinLnBrk="0" hangingPunct="0">
              <a:spcBef>
                <a:spcPts val="0"/>
              </a:spcBef>
              <a:spcAft>
                <a:spcPct val="0"/>
              </a:spcAft>
              <a:buClr>
                <a:srgbClr val="003366"/>
              </a:buClr>
              <a:buSzPct val="75000"/>
              <a:defRPr/>
            </a:pPr>
            <a:r>
              <a:rPr lang="uk-UA" sz="2200" kern="0" dirty="0" smtClean="0">
                <a:solidFill>
                  <a:schemeClr val="tx1"/>
                </a:solidFill>
              </a:rPr>
              <a:t>- </a:t>
            </a:r>
            <a:r>
              <a:rPr lang="uk-UA" sz="2200" kern="0" dirty="0" smtClean="0">
                <a:solidFill>
                  <a:srgbClr val="FF0000"/>
                </a:solidFill>
              </a:rPr>
              <a:t> </a:t>
            </a:r>
            <a:r>
              <a:rPr lang="uk-UA" sz="2200" kern="0" dirty="0">
                <a:solidFill>
                  <a:schemeClr val="tx1"/>
                </a:solidFill>
              </a:rPr>
              <a:t>повідомляти керівництво закладу освіти про факти </a:t>
            </a:r>
            <a:r>
              <a:rPr lang="uk-UA" sz="2200" kern="0" dirty="0" err="1">
                <a:solidFill>
                  <a:schemeClr val="tx1"/>
                </a:solidFill>
              </a:rPr>
              <a:t>булінгу</a:t>
            </a:r>
            <a:r>
              <a:rPr lang="uk-UA" sz="2200" kern="0" dirty="0">
                <a:solidFill>
                  <a:schemeClr val="tx1"/>
                </a:solidFill>
              </a:rPr>
              <a:t> (цькування) стосовно здобувачів освіти, педагогічних, науково-педагогічних, наукових працівників, інших осіб, які залучаються до освітнього процесу, свідком якого вони були особисто або інформацію про які отримали від інших осіб, вживати невідкладних заходів для припинення </a:t>
            </a:r>
            <a:r>
              <a:rPr lang="uk-UA" sz="2200" kern="0" dirty="0" err="1">
                <a:solidFill>
                  <a:schemeClr val="tx1"/>
                </a:solidFill>
              </a:rPr>
              <a:t>булінгу</a:t>
            </a:r>
            <a:r>
              <a:rPr lang="uk-UA" sz="2200" kern="0" dirty="0">
                <a:solidFill>
                  <a:schemeClr val="tx1"/>
                </a:solidFill>
              </a:rPr>
              <a:t> (цькування</a:t>
            </a:r>
            <a:r>
              <a:rPr lang="uk-UA" sz="2200" kern="0" dirty="0" smtClean="0">
                <a:solidFill>
                  <a:schemeClr val="tx1"/>
                </a:solidFill>
              </a:rPr>
              <a:t>).</a:t>
            </a:r>
            <a:endParaRPr lang="uk-UA" sz="2200" kern="0" dirty="0">
              <a:solidFill>
                <a:schemeClr val="tx1"/>
              </a:solidFill>
            </a:endParaRPr>
          </a:p>
        </p:txBody>
      </p:sp>
      <p:sp>
        <p:nvSpPr>
          <p:cNvPr id="3" name="Прямокутник 2"/>
          <p:cNvSpPr/>
          <p:nvPr/>
        </p:nvSpPr>
        <p:spPr>
          <a:xfrm>
            <a:off x="539552" y="1124744"/>
            <a:ext cx="8893145" cy="1015663"/>
          </a:xfrm>
          <a:prstGeom prst="rect">
            <a:avLst/>
          </a:prstGeom>
        </p:spPr>
        <p:txBody>
          <a:bodyPr wrap="square">
            <a:spAutoFit/>
          </a:bodyPr>
          <a:lstStyle/>
          <a:p>
            <a:r>
              <a:rPr lang="ru-RU" altLang="uk-UA" sz="2000" b="1" dirty="0" smtClean="0">
                <a:solidFill>
                  <a:srgbClr val="D03041"/>
                </a:solidFill>
              </a:rPr>
              <a:t>Частину першу </a:t>
            </a:r>
            <a:r>
              <a:rPr lang="ru-RU" altLang="uk-UA" sz="2000" b="1" dirty="0" err="1" smtClean="0">
                <a:solidFill>
                  <a:srgbClr val="D03041"/>
                </a:solidFill>
              </a:rPr>
              <a:t>статті</a:t>
            </a:r>
            <a:r>
              <a:rPr lang="ru-RU" altLang="uk-UA" sz="2000" b="1" dirty="0" smtClean="0">
                <a:solidFill>
                  <a:srgbClr val="D03041"/>
                </a:solidFill>
              </a:rPr>
              <a:t> </a:t>
            </a:r>
            <a:r>
              <a:rPr lang="ru-RU" altLang="uk-UA" sz="2000" b="1" dirty="0">
                <a:solidFill>
                  <a:srgbClr val="D03041"/>
                </a:solidFill>
              </a:rPr>
              <a:t>54 «Права та </a:t>
            </a:r>
            <a:r>
              <a:rPr lang="ru-RU" altLang="uk-UA" sz="2000" b="1" dirty="0" err="1">
                <a:solidFill>
                  <a:srgbClr val="D03041"/>
                </a:solidFill>
              </a:rPr>
              <a:t>обов’язки</a:t>
            </a:r>
            <a:r>
              <a:rPr lang="ru-RU" altLang="uk-UA" sz="2000" b="1" dirty="0">
                <a:solidFill>
                  <a:srgbClr val="D03041"/>
                </a:solidFill>
              </a:rPr>
              <a:t> </a:t>
            </a:r>
            <a:r>
              <a:rPr lang="ru-RU" altLang="uk-UA" sz="2000" b="1" dirty="0" err="1">
                <a:solidFill>
                  <a:srgbClr val="D03041"/>
                </a:solidFill>
              </a:rPr>
              <a:t>педагогічних</a:t>
            </a:r>
            <a:r>
              <a:rPr lang="ru-RU" altLang="uk-UA" sz="2000" b="1" dirty="0">
                <a:solidFill>
                  <a:srgbClr val="D03041"/>
                </a:solidFill>
              </a:rPr>
              <a:t> </a:t>
            </a:r>
            <a:endParaRPr lang="ru-RU" altLang="uk-UA" sz="2000" b="1" dirty="0" smtClean="0">
              <a:solidFill>
                <a:srgbClr val="D03041"/>
              </a:solidFill>
            </a:endParaRPr>
          </a:p>
          <a:p>
            <a:r>
              <a:rPr lang="ru-RU" altLang="uk-UA" sz="2000" b="1" dirty="0" err="1" smtClean="0">
                <a:solidFill>
                  <a:srgbClr val="D03041"/>
                </a:solidFill>
              </a:rPr>
              <a:t>працівників</a:t>
            </a:r>
            <a:r>
              <a:rPr lang="ru-RU" altLang="uk-UA" sz="2000" b="1" dirty="0">
                <a:solidFill>
                  <a:srgbClr val="D03041"/>
                </a:solidFill>
              </a:rPr>
              <a:t>, … </a:t>
            </a:r>
            <a:r>
              <a:rPr lang="ru-RU" altLang="uk-UA" sz="2000" b="1" dirty="0" err="1">
                <a:solidFill>
                  <a:srgbClr val="D03041"/>
                </a:solidFill>
              </a:rPr>
              <a:t>інших</a:t>
            </a:r>
            <a:r>
              <a:rPr lang="ru-RU" altLang="uk-UA" sz="2000" b="1" dirty="0">
                <a:solidFill>
                  <a:srgbClr val="D03041"/>
                </a:solidFill>
              </a:rPr>
              <a:t> </a:t>
            </a:r>
            <a:r>
              <a:rPr lang="ru-RU" altLang="uk-UA" sz="2000" b="1" dirty="0" err="1">
                <a:solidFill>
                  <a:srgbClr val="D03041"/>
                </a:solidFill>
              </a:rPr>
              <a:t>осіб</a:t>
            </a:r>
            <a:r>
              <a:rPr lang="ru-RU" altLang="uk-UA" sz="2000" b="1" dirty="0">
                <a:solidFill>
                  <a:srgbClr val="D03041"/>
                </a:solidFill>
              </a:rPr>
              <a:t>, </a:t>
            </a:r>
            <a:r>
              <a:rPr lang="ru-RU" altLang="uk-UA" sz="2000" b="1" dirty="0" err="1" smtClean="0">
                <a:solidFill>
                  <a:srgbClr val="D03041"/>
                </a:solidFill>
              </a:rPr>
              <a:t>які</a:t>
            </a:r>
            <a:r>
              <a:rPr lang="ru-RU" altLang="uk-UA" sz="2000" b="1" dirty="0" smtClean="0">
                <a:solidFill>
                  <a:srgbClr val="D03041"/>
                </a:solidFill>
              </a:rPr>
              <a:t> </a:t>
            </a:r>
            <a:r>
              <a:rPr lang="ru-RU" altLang="uk-UA" sz="2000" b="1" dirty="0" err="1">
                <a:solidFill>
                  <a:srgbClr val="D03041"/>
                </a:solidFill>
              </a:rPr>
              <a:t>залучаються</a:t>
            </a:r>
            <a:r>
              <a:rPr lang="ru-RU" altLang="uk-UA" sz="2000" b="1" dirty="0">
                <a:solidFill>
                  <a:srgbClr val="D03041"/>
                </a:solidFill>
              </a:rPr>
              <a:t> до </a:t>
            </a:r>
            <a:r>
              <a:rPr lang="ru-RU" altLang="uk-UA" sz="2000" b="1" dirty="0" err="1">
                <a:solidFill>
                  <a:srgbClr val="D03041"/>
                </a:solidFill>
              </a:rPr>
              <a:t>освітнього</a:t>
            </a:r>
            <a:r>
              <a:rPr lang="ru-RU" altLang="uk-UA" sz="2000" b="1" dirty="0">
                <a:solidFill>
                  <a:srgbClr val="D03041"/>
                </a:solidFill>
              </a:rPr>
              <a:t> </a:t>
            </a:r>
            <a:endParaRPr lang="ru-RU" altLang="uk-UA" sz="2000" b="1" dirty="0" smtClean="0">
              <a:solidFill>
                <a:srgbClr val="D03041"/>
              </a:solidFill>
            </a:endParaRPr>
          </a:p>
          <a:p>
            <a:r>
              <a:rPr lang="ru-RU" altLang="uk-UA" sz="2000" b="1" dirty="0" err="1" smtClean="0">
                <a:solidFill>
                  <a:srgbClr val="D03041"/>
                </a:solidFill>
              </a:rPr>
              <a:t>процесу</a:t>
            </a:r>
            <a:r>
              <a:rPr lang="ru-RU" altLang="uk-UA" sz="2000" b="1" dirty="0">
                <a:solidFill>
                  <a:srgbClr val="D03041"/>
                </a:solidFill>
              </a:rPr>
              <a:t>» доповнено </a:t>
            </a:r>
            <a:r>
              <a:rPr lang="ru-RU" altLang="uk-UA" sz="2000" b="1" dirty="0" err="1" smtClean="0">
                <a:solidFill>
                  <a:srgbClr val="D03041"/>
                </a:solidFill>
              </a:rPr>
              <a:t>новим</a:t>
            </a:r>
            <a:r>
              <a:rPr lang="ru-RU" altLang="uk-UA" sz="2000" b="1" dirty="0">
                <a:solidFill>
                  <a:srgbClr val="D03041"/>
                </a:solidFill>
              </a:rPr>
              <a:t> </a:t>
            </a:r>
            <a:r>
              <a:rPr lang="ru-RU" altLang="uk-UA" sz="2000" b="1" dirty="0" err="1" smtClean="0">
                <a:solidFill>
                  <a:srgbClr val="D03041"/>
                </a:solidFill>
              </a:rPr>
              <a:t>абзацом</a:t>
            </a:r>
            <a:r>
              <a:rPr lang="ru-RU" altLang="uk-UA" sz="2000" b="1" dirty="0" smtClean="0">
                <a:solidFill>
                  <a:srgbClr val="D03041"/>
                </a:solidFill>
              </a:rPr>
              <a:t> такого </a:t>
            </a:r>
            <a:r>
              <a:rPr lang="ru-RU" altLang="uk-UA" sz="2000" b="1" dirty="0" err="1">
                <a:solidFill>
                  <a:srgbClr val="D03041"/>
                </a:solidFill>
              </a:rPr>
              <a:t>змісту</a:t>
            </a:r>
            <a:r>
              <a:rPr lang="ru-RU" altLang="uk-UA" sz="2000" b="1" dirty="0">
                <a:solidFill>
                  <a:srgbClr val="D03041"/>
                </a:solidFill>
              </a:rPr>
              <a:t>: </a:t>
            </a:r>
          </a:p>
        </p:txBody>
      </p:sp>
    </p:spTree>
    <p:extLst>
      <p:ext uri="{BB962C8B-B14F-4D97-AF65-F5344CB8AC3E}">
        <p14:creationId xmlns:p14="http://schemas.microsoft.com/office/powerpoint/2010/main" val="1069523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5776" y="0"/>
            <a:ext cx="3456384" cy="1069514"/>
          </a:xfrm>
        </p:spPr>
        <p:txBody>
          <a:bodyPr/>
          <a:lstStyle/>
          <a:p>
            <a:r>
              <a:rPr lang="ru-RU" altLang="uk-UA" sz="2800" dirty="0">
                <a:solidFill>
                  <a:srgbClr val="D12E41"/>
                </a:solidFill>
                <a:latin typeface="+mj-lt"/>
              </a:rPr>
              <a:t>ЗУ "Про </a:t>
            </a:r>
            <a:r>
              <a:rPr lang="ru-RU" altLang="uk-UA" sz="2800" dirty="0" err="1" smtClean="0">
                <a:solidFill>
                  <a:srgbClr val="D12E41"/>
                </a:solidFill>
                <a:latin typeface="+mj-lt"/>
              </a:rPr>
              <a:t>освіту</a:t>
            </a:r>
            <a:r>
              <a:rPr lang="ru-RU" altLang="uk-UA" sz="2800" dirty="0" smtClean="0">
                <a:solidFill>
                  <a:srgbClr val="D12E41"/>
                </a:solidFill>
                <a:latin typeface="+mj-lt"/>
              </a:rPr>
              <a:t>" </a:t>
            </a:r>
            <a:endParaRPr lang="uk-UA" sz="2800" dirty="0">
              <a:solidFill>
                <a:srgbClr val="D12E41"/>
              </a:solidFill>
              <a:latin typeface="+mj-lt"/>
            </a:endParaRPr>
          </a:p>
        </p:txBody>
      </p:sp>
      <p:sp>
        <p:nvSpPr>
          <p:cNvPr id="3" name="Місце для вмісту 2"/>
          <p:cNvSpPr>
            <a:spLocks noGrp="1"/>
          </p:cNvSpPr>
          <p:nvPr>
            <p:ph idx="1"/>
          </p:nvPr>
        </p:nvSpPr>
        <p:spPr>
          <a:xfrm>
            <a:off x="539552" y="1556792"/>
            <a:ext cx="8712968" cy="460648"/>
          </a:xfrm>
        </p:spPr>
        <p:txBody>
          <a:bodyPr/>
          <a:lstStyle/>
          <a:p>
            <a:r>
              <a:rPr lang="ru-RU" altLang="uk-UA" b="1" dirty="0" smtClean="0">
                <a:solidFill>
                  <a:srgbClr val="D03041"/>
                </a:solidFill>
              </a:rPr>
              <a:t>У частині </a:t>
            </a:r>
            <a:r>
              <a:rPr lang="ru-RU" altLang="uk-UA" b="1" dirty="0" err="1" smtClean="0">
                <a:solidFill>
                  <a:srgbClr val="D03041"/>
                </a:solidFill>
              </a:rPr>
              <a:t>другій</a:t>
            </a:r>
            <a:r>
              <a:rPr lang="ru-RU" altLang="uk-UA" b="1" dirty="0" smtClean="0">
                <a:solidFill>
                  <a:srgbClr val="D03041"/>
                </a:solidFill>
              </a:rPr>
              <a:t> </a:t>
            </a:r>
            <a:r>
              <a:rPr lang="ru-RU" altLang="uk-UA" b="1" dirty="0" err="1" smtClean="0">
                <a:solidFill>
                  <a:srgbClr val="D03041"/>
                </a:solidFill>
              </a:rPr>
              <a:t>статті</a:t>
            </a:r>
            <a:r>
              <a:rPr lang="ru-RU" altLang="uk-UA" b="1" dirty="0" smtClean="0">
                <a:solidFill>
                  <a:srgbClr val="D03041"/>
                </a:solidFill>
              </a:rPr>
              <a:t> </a:t>
            </a:r>
            <a:r>
              <a:rPr lang="ru-RU" altLang="uk-UA" b="1" dirty="0">
                <a:solidFill>
                  <a:srgbClr val="D03041"/>
                </a:solidFill>
              </a:rPr>
              <a:t>55 </a:t>
            </a:r>
            <a:r>
              <a:rPr lang="ru-RU" altLang="uk-UA" b="1" dirty="0" smtClean="0">
                <a:solidFill>
                  <a:srgbClr val="D03041"/>
                </a:solidFill>
              </a:rPr>
              <a:t>«Права </a:t>
            </a:r>
            <a:r>
              <a:rPr lang="ru-RU" altLang="uk-UA" b="1" dirty="0">
                <a:solidFill>
                  <a:srgbClr val="D03041"/>
                </a:solidFill>
              </a:rPr>
              <a:t>та </a:t>
            </a:r>
            <a:r>
              <a:rPr lang="ru-RU" altLang="uk-UA" b="1" dirty="0" err="1">
                <a:solidFill>
                  <a:srgbClr val="D03041"/>
                </a:solidFill>
              </a:rPr>
              <a:t>обов’язки</a:t>
            </a:r>
            <a:r>
              <a:rPr lang="ru-RU" altLang="uk-UA" b="1" dirty="0">
                <a:solidFill>
                  <a:srgbClr val="D03041"/>
                </a:solidFill>
              </a:rPr>
              <a:t> батьків </a:t>
            </a:r>
            <a:r>
              <a:rPr lang="ru-RU" altLang="uk-UA" b="1" dirty="0" err="1">
                <a:solidFill>
                  <a:srgbClr val="D03041"/>
                </a:solidFill>
              </a:rPr>
              <a:t>здобувачів</a:t>
            </a:r>
            <a:r>
              <a:rPr lang="ru-RU" altLang="uk-UA" b="1" dirty="0">
                <a:solidFill>
                  <a:srgbClr val="D03041"/>
                </a:solidFill>
              </a:rPr>
              <a:t> </a:t>
            </a:r>
            <a:r>
              <a:rPr lang="ru-RU" altLang="uk-UA" b="1" dirty="0" err="1" smtClean="0">
                <a:solidFill>
                  <a:srgbClr val="D03041"/>
                </a:solidFill>
              </a:rPr>
              <a:t>освіти</a:t>
            </a:r>
            <a:r>
              <a:rPr lang="ru-RU" altLang="uk-UA" b="1" dirty="0" smtClean="0">
                <a:solidFill>
                  <a:srgbClr val="D03041"/>
                </a:solidFill>
              </a:rPr>
              <a:t>» восьмий абзац </a:t>
            </a:r>
            <a:r>
              <a:rPr lang="ru-RU" altLang="uk-UA" b="1" dirty="0" err="1" smtClean="0">
                <a:solidFill>
                  <a:srgbClr val="D03041"/>
                </a:solidFill>
              </a:rPr>
              <a:t>після</a:t>
            </a:r>
            <a:r>
              <a:rPr lang="ru-RU" altLang="uk-UA" b="1" dirty="0" smtClean="0">
                <a:solidFill>
                  <a:srgbClr val="D03041"/>
                </a:solidFill>
              </a:rPr>
              <a:t> </a:t>
            </a:r>
            <a:r>
              <a:rPr lang="ru-RU" altLang="uk-UA" b="1" dirty="0" err="1">
                <a:solidFill>
                  <a:srgbClr val="D03041"/>
                </a:solidFill>
              </a:rPr>
              <a:t>слів</a:t>
            </a:r>
            <a:r>
              <a:rPr lang="ru-RU" altLang="uk-UA" b="1" dirty="0">
                <a:solidFill>
                  <a:srgbClr val="D03041"/>
                </a:solidFill>
              </a:rPr>
              <a:t> «закладу </a:t>
            </a:r>
            <a:r>
              <a:rPr lang="ru-RU" altLang="uk-UA" b="1" dirty="0" err="1" smtClean="0">
                <a:solidFill>
                  <a:srgbClr val="D03041"/>
                </a:solidFill>
              </a:rPr>
              <a:t>освіти</a:t>
            </a:r>
            <a:r>
              <a:rPr lang="ru-RU" altLang="uk-UA" b="1" dirty="0">
                <a:solidFill>
                  <a:srgbClr val="D03041"/>
                </a:solidFill>
              </a:rPr>
              <a:t>» доповнено </a:t>
            </a:r>
            <a:r>
              <a:rPr lang="ru-RU" altLang="uk-UA" b="1" dirty="0" smtClean="0">
                <a:solidFill>
                  <a:srgbClr val="D03041"/>
                </a:solidFill>
              </a:rPr>
              <a:t>     словами</a:t>
            </a:r>
            <a:r>
              <a:rPr lang="ru-RU" altLang="uk-UA" b="1" dirty="0">
                <a:solidFill>
                  <a:srgbClr val="D03041"/>
                </a:solidFill>
              </a:rPr>
              <a:t>: </a:t>
            </a:r>
            <a:br>
              <a:rPr lang="ru-RU" altLang="uk-UA" b="1" dirty="0">
                <a:solidFill>
                  <a:srgbClr val="D03041"/>
                </a:solidFill>
              </a:rPr>
            </a:br>
            <a:endParaRPr lang="uk-UA" b="1" dirty="0">
              <a:solidFill>
                <a:srgbClr val="D03041"/>
              </a:solidFill>
            </a:endParaRPr>
          </a:p>
        </p:txBody>
      </p:sp>
      <p:sp>
        <p:nvSpPr>
          <p:cNvPr id="4" name="Місце для вмісту 3"/>
          <p:cNvSpPr>
            <a:spLocks noGrp="1"/>
          </p:cNvSpPr>
          <p:nvPr>
            <p:ph idx="10"/>
          </p:nvPr>
        </p:nvSpPr>
        <p:spPr>
          <a:xfrm>
            <a:off x="-180528" y="2132856"/>
            <a:ext cx="9324528" cy="3600400"/>
          </a:xfrm>
        </p:spPr>
        <p:txBody>
          <a:bodyPr/>
          <a:lstStyle/>
          <a:p>
            <a:pPr>
              <a:spcBef>
                <a:spcPts val="0"/>
              </a:spcBef>
              <a:defRPr/>
            </a:pPr>
            <a:r>
              <a:rPr lang="ru-RU" sz="2000" b="1" dirty="0" smtClean="0">
                <a:solidFill>
                  <a:srgbClr val="002060"/>
                </a:solidFill>
              </a:rPr>
              <a:t>Батьки </a:t>
            </a:r>
            <a:r>
              <a:rPr lang="ru-RU" sz="2000" b="1" dirty="0" err="1">
                <a:solidFill>
                  <a:srgbClr val="002060"/>
                </a:solidFill>
              </a:rPr>
              <a:t>здобувачів</a:t>
            </a:r>
            <a:r>
              <a:rPr lang="ru-RU" sz="2000" b="1" dirty="0">
                <a:solidFill>
                  <a:srgbClr val="002060"/>
                </a:solidFill>
              </a:rPr>
              <a:t> </a:t>
            </a:r>
            <a:r>
              <a:rPr lang="ru-RU" sz="2000" b="1" dirty="0" err="1">
                <a:solidFill>
                  <a:srgbClr val="002060"/>
                </a:solidFill>
              </a:rPr>
              <a:t>освіти</a:t>
            </a:r>
            <a:r>
              <a:rPr lang="ru-RU" sz="2000" b="1" dirty="0">
                <a:solidFill>
                  <a:srgbClr val="002060"/>
                </a:solidFill>
              </a:rPr>
              <a:t> </a:t>
            </a:r>
            <a:r>
              <a:rPr lang="ru-RU" sz="2000" b="1" dirty="0" err="1">
                <a:solidFill>
                  <a:srgbClr val="002060"/>
                </a:solidFill>
              </a:rPr>
              <a:t>мають</a:t>
            </a:r>
            <a:r>
              <a:rPr lang="ru-RU" sz="2000" b="1" dirty="0">
                <a:solidFill>
                  <a:srgbClr val="002060"/>
                </a:solidFill>
              </a:rPr>
              <a:t> право:</a:t>
            </a:r>
            <a:endParaRPr lang="ru-RU" sz="2000" b="1" i="1" dirty="0" smtClean="0">
              <a:solidFill>
                <a:srgbClr val="002060"/>
              </a:solidFill>
            </a:endParaRPr>
          </a:p>
          <a:p>
            <a:pPr>
              <a:spcBef>
                <a:spcPts val="0"/>
              </a:spcBef>
              <a:defRPr/>
            </a:pPr>
            <a:r>
              <a:rPr lang="ru-RU" sz="2000" i="1" dirty="0" smtClean="0">
                <a:solidFill>
                  <a:schemeClr val="tx1"/>
                </a:solidFill>
              </a:rPr>
              <a:t>отримувати </a:t>
            </a:r>
            <a:r>
              <a:rPr lang="ru-RU" sz="2000" i="1" dirty="0" err="1">
                <a:solidFill>
                  <a:schemeClr val="tx1"/>
                </a:solidFill>
              </a:rPr>
              <a:t>інформацію</a:t>
            </a:r>
            <a:r>
              <a:rPr lang="ru-RU" sz="2000" i="1" dirty="0">
                <a:solidFill>
                  <a:schemeClr val="tx1"/>
                </a:solidFill>
              </a:rPr>
              <a:t> про </a:t>
            </a:r>
            <a:r>
              <a:rPr lang="ru-RU" sz="2000" i="1" dirty="0" err="1">
                <a:solidFill>
                  <a:schemeClr val="tx1"/>
                </a:solidFill>
              </a:rPr>
              <a:t>діяльність</a:t>
            </a:r>
            <a:r>
              <a:rPr lang="ru-RU" sz="2000" i="1" dirty="0">
                <a:solidFill>
                  <a:schemeClr val="tx1"/>
                </a:solidFill>
              </a:rPr>
              <a:t> закладу </a:t>
            </a:r>
            <a:r>
              <a:rPr lang="ru-RU" sz="2000" i="1" dirty="0" err="1">
                <a:solidFill>
                  <a:schemeClr val="tx1"/>
                </a:solidFill>
              </a:rPr>
              <a:t>освіти</a:t>
            </a:r>
            <a:r>
              <a:rPr lang="ru-RU" sz="2000" dirty="0">
                <a:solidFill>
                  <a:schemeClr val="tx1"/>
                </a:solidFill>
              </a:rPr>
              <a:t>,"у тому </a:t>
            </a:r>
            <a:r>
              <a:rPr lang="ru-RU" sz="2000" dirty="0" err="1">
                <a:solidFill>
                  <a:schemeClr val="tx1"/>
                </a:solidFill>
              </a:rPr>
              <a:t>числі</a:t>
            </a:r>
            <a:r>
              <a:rPr lang="ru-RU" sz="2000" dirty="0">
                <a:solidFill>
                  <a:schemeClr val="tx1"/>
                </a:solidFill>
              </a:rPr>
              <a:t> </a:t>
            </a:r>
            <a:endParaRPr lang="ru-RU" sz="2000" dirty="0" smtClean="0">
              <a:solidFill>
                <a:schemeClr val="tx1"/>
              </a:solidFill>
            </a:endParaRPr>
          </a:p>
          <a:p>
            <a:pPr>
              <a:spcBef>
                <a:spcPts val="0"/>
              </a:spcBef>
              <a:defRPr/>
            </a:pPr>
            <a:r>
              <a:rPr lang="ru-RU" sz="2000" dirty="0" err="1" smtClean="0">
                <a:solidFill>
                  <a:schemeClr val="tx1"/>
                </a:solidFill>
              </a:rPr>
              <a:t>щодо</a:t>
            </a:r>
            <a:r>
              <a:rPr lang="ru-RU" sz="2000" dirty="0" smtClean="0">
                <a:solidFill>
                  <a:schemeClr val="tx1"/>
                </a:solidFill>
              </a:rPr>
              <a:t> </a:t>
            </a:r>
            <a:r>
              <a:rPr lang="ru-RU" sz="2000" dirty="0" err="1">
                <a:solidFill>
                  <a:schemeClr val="tx1"/>
                </a:solidFill>
              </a:rPr>
              <a:t>надання</a:t>
            </a:r>
            <a:r>
              <a:rPr lang="ru-RU" sz="2000" dirty="0">
                <a:solidFill>
                  <a:schemeClr val="tx1"/>
                </a:solidFill>
              </a:rPr>
              <a:t> </a:t>
            </a:r>
            <a:r>
              <a:rPr lang="ru-RU" sz="2000" dirty="0" err="1">
                <a:solidFill>
                  <a:schemeClr val="tx1"/>
                </a:solidFill>
              </a:rPr>
              <a:t>соціальних</a:t>
            </a:r>
            <a:r>
              <a:rPr lang="ru-RU" sz="2000" dirty="0">
                <a:solidFill>
                  <a:schemeClr val="tx1"/>
                </a:solidFill>
              </a:rPr>
              <a:t> та психолого-</a:t>
            </a:r>
            <a:r>
              <a:rPr lang="ru-RU" sz="2000" dirty="0" err="1">
                <a:solidFill>
                  <a:schemeClr val="tx1"/>
                </a:solidFill>
              </a:rPr>
              <a:t>педагогічних</a:t>
            </a:r>
            <a:r>
              <a:rPr lang="ru-RU" sz="2000" dirty="0">
                <a:solidFill>
                  <a:schemeClr val="tx1"/>
                </a:solidFill>
              </a:rPr>
              <a:t> </a:t>
            </a:r>
            <a:r>
              <a:rPr lang="ru-RU" sz="2000" dirty="0" err="1">
                <a:solidFill>
                  <a:schemeClr val="tx1"/>
                </a:solidFill>
              </a:rPr>
              <a:t>послуг</a:t>
            </a:r>
            <a:r>
              <a:rPr lang="ru-RU" sz="2000" dirty="0">
                <a:solidFill>
                  <a:schemeClr val="tx1"/>
                </a:solidFill>
              </a:rPr>
              <a:t> особам, </a:t>
            </a:r>
            <a:r>
              <a:rPr lang="ru-RU" sz="2000" dirty="0" err="1">
                <a:solidFill>
                  <a:schemeClr val="tx1"/>
                </a:solidFill>
              </a:rPr>
              <a:t>які</a:t>
            </a:r>
            <a:r>
              <a:rPr lang="ru-RU" sz="2000" dirty="0">
                <a:solidFill>
                  <a:schemeClr val="tx1"/>
                </a:solidFill>
              </a:rPr>
              <a:t> </a:t>
            </a:r>
            <a:r>
              <a:rPr lang="ru-RU" sz="2000" dirty="0" err="1">
                <a:solidFill>
                  <a:schemeClr val="tx1"/>
                </a:solidFill>
              </a:rPr>
              <a:t>постраждали</a:t>
            </a:r>
            <a:r>
              <a:rPr lang="ru-RU" sz="2000" dirty="0">
                <a:solidFill>
                  <a:schemeClr val="tx1"/>
                </a:solidFill>
              </a:rPr>
              <a:t> </a:t>
            </a:r>
            <a:r>
              <a:rPr lang="ru-RU" sz="2000" dirty="0" err="1">
                <a:solidFill>
                  <a:schemeClr val="tx1"/>
                </a:solidFill>
              </a:rPr>
              <a:t>від</a:t>
            </a:r>
            <a:r>
              <a:rPr lang="ru-RU" sz="2000" dirty="0">
                <a:solidFill>
                  <a:schemeClr val="tx1"/>
                </a:solidFill>
              </a:rPr>
              <a:t> </a:t>
            </a:r>
            <a:r>
              <a:rPr lang="ru-RU" sz="2000" dirty="0" err="1">
                <a:solidFill>
                  <a:schemeClr val="tx1"/>
                </a:solidFill>
              </a:rPr>
              <a:t>булінгу</a:t>
            </a:r>
            <a:r>
              <a:rPr lang="ru-RU" sz="2000" dirty="0">
                <a:solidFill>
                  <a:schemeClr val="tx1"/>
                </a:solidFill>
              </a:rPr>
              <a:t> (</a:t>
            </a:r>
            <a:r>
              <a:rPr lang="ru-RU" sz="2000" dirty="0" err="1">
                <a:solidFill>
                  <a:schemeClr val="tx1"/>
                </a:solidFill>
              </a:rPr>
              <a:t>цькування</a:t>
            </a:r>
            <a:r>
              <a:rPr lang="ru-RU" sz="2000" dirty="0">
                <a:solidFill>
                  <a:schemeClr val="tx1"/>
                </a:solidFill>
              </a:rPr>
              <a:t>), стали </a:t>
            </a:r>
            <a:r>
              <a:rPr lang="ru-RU" sz="2000" dirty="0" err="1">
                <a:solidFill>
                  <a:schemeClr val="tx1"/>
                </a:solidFill>
              </a:rPr>
              <a:t>його</a:t>
            </a:r>
            <a:r>
              <a:rPr lang="ru-RU" sz="2000" dirty="0">
                <a:solidFill>
                  <a:schemeClr val="tx1"/>
                </a:solidFill>
              </a:rPr>
              <a:t> </a:t>
            </a:r>
            <a:r>
              <a:rPr lang="ru-RU" sz="2000" dirty="0" err="1">
                <a:solidFill>
                  <a:schemeClr val="tx1"/>
                </a:solidFill>
              </a:rPr>
              <a:t>свідками</a:t>
            </a:r>
            <a:r>
              <a:rPr lang="ru-RU" sz="2000" dirty="0">
                <a:solidFill>
                  <a:schemeClr val="tx1"/>
                </a:solidFill>
              </a:rPr>
              <a:t> </a:t>
            </a:r>
            <a:r>
              <a:rPr lang="ru-RU" sz="2000" dirty="0" err="1">
                <a:solidFill>
                  <a:schemeClr val="tx1"/>
                </a:solidFill>
              </a:rPr>
              <a:t>або</a:t>
            </a:r>
            <a:r>
              <a:rPr lang="ru-RU" sz="2000" dirty="0">
                <a:solidFill>
                  <a:schemeClr val="tx1"/>
                </a:solidFill>
              </a:rPr>
              <a:t> вчинили </a:t>
            </a:r>
            <a:r>
              <a:rPr lang="ru-RU" sz="2000" dirty="0" err="1">
                <a:solidFill>
                  <a:schemeClr val="tx1"/>
                </a:solidFill>
              </a:rPr>
              <a:t>булінг</a:t>
            </a:r>
            <a:r>
              <a:rPr lang="ru-RU" sz="2000" dirty="0">
                <a:solidFill>
                  <a:schemeClr val="tx1"/>
                </a:solidFill>
              </a:rPr>
              <a:t> (</a:t>
            </a:r>
            <a:r>
              <a:rPr lang="ru-RU" sz="2000" dirty="0" err="1">
                <a:solidFill>
                  <a:schemeClr val="tx1"/>
                </a:solidFill>
              </a:rPr>
              <a:t>цькування</a:t>
            </a:r>
            <a:r>
              <a:rPr lang="ru-RU" sz="2000" dirty="0">
                <a:solidFill>
                  <a:schemeClr val="tx1"/>
                </a:solidFill>
              </a:rPr>
              <a:t>), </a:t>
            </a:r>
            <a:r>
              <a:rPr lang="ru-RU" sz="2000" i="1" dirty="0" smtClean="0">
                <a:solidFill>
                  <a:schemeClr val="tx1"/>
                </a:solidFill>
              </a:rPr>
              <a:t>про …</a:t>
            </a:r>
            <a:endParaRPr lang="uk-UA" sz="2000" i="1" dirty="0">
              <a:solidFill>
                <a:schemeClr val="tx1"/>
              </a:solidFill>
            </a:endParaRPr>
          </a:p>
          <a:p>
            <a:pPr>
              <a:spcBef>
                <a:spcPts val="0"/>
              </a:spcBef>
              <a:defRPr/>
            </a:pPr>
            <a:r>
              <a:rPr lang="ru-RU" altLang="uk-UA" sz="2000" b="1" dirty="0" smtClean="0">
                <a:solidFill>
                  <a:srgbClr val="D03041"/>
                </a:solidFill>
              </a:rPr>
              <a:t>    Частину другу </a:t>
            </a:r>
            <a:r>
              <a:rPr lang="ru-RU" altLang="uk-UA" sz="2000" b="1" dirty="0" err="1">
                <a:solidFill>
                  <a:srgbClr val="D03041"/>
                </a:solidFill>
              </a:rPr>
              <a:t>статті</a:t>
            </a:r>
            <a:r>
              <a:rPr lang="ru-RU" altLang="uk-UA" sz="2000" b="1" dirty="0">
                <a:solidFill>
                  <a:srgbClr val="D03041"/>
                </a:solidFill>
              </a:rPr>
              <a:t> 55 доповнено </a:t>
            </a:r>
            <a:r>
              <a:rPr lang="ru-RU" altLang="uk-UA" sz="2000" b="1" dirty="0" smtClean="0">
                <a:solidFill>
                  <a:srgbClr val="D03041"/>
                </a:solidFill>
              </a:rPr>
              <a:t>абзацами </a:t>
            </a:r>
            <a:r>
              <a:rPr lang="ru-RU" altLang="uk-UA" sz="2000" b="1" dirty="0" err="1">
                <a:solidFill>
                  <a:srgbClr val="D03041"/>
                </a:solidFill>
              </a:rPr>
              <a:t>дев’ятим</a:t>
            </a:r>
            <a:r>
              <a:rPr lang="ru-RU" altLang="uk-UA" sz="2000" b="1" dirty="0">
                <a:solidFill>
                  <a:srgbClr val="D03041"/>
                </a:solidFill>
              </a:rPr>
              <a:t> і </a:t>
            </a:r>
            <a:r>
              <a:rPr lang="ru-RU" altLang="uk-UA" sz="2000" b="1" dirty="0" err="1">
                <a:solidFill>
                  <a:srgbClr val="D03041"/>
                </a:solidFill>
              </a:rPr>
              <a:t>десятим</a:t>
            </a:r>
            <a:r>
              <a:rPr lang="ru-RU" altLang="uk-UA" sz="2000" b="1" dirty="0">
                <a:solidFill>
                  <a:srgbClr val="D03041"/>
                </a:solidFill>
              </a:rPr>
              <a:t> </a:t>
            </a:r>
            <a:endParaRPr lang="ru-RU" altLang="uk-UA" sz="2000" b="1" dirty="0" smtClean="0">
              <a:solidFill>
                <a:srgbClr val="D03041"/>
              </a:solidFill>
            </a:endParaRPr>
          </a:p>
          <a:p>
            <a:pPr>
              <a:spcBef>
                <a:spcPts val="0"/>
              </a:spcBef>
              <a:defRPr/>
            </a:pPr>
            <a:r>
              <a:rPr lang="ru-RU" altLang="uk-UA" sz="2000" b="1" dirty="0">
                <a:solidFill>
                  <a:srgbClr val="D03041"/>
                </a:solidFill>
              </a:rPr>
              <a:t> </a:t>
            </a:r>
            <a:r>
              <a:rPr lang="ru-RU" altLang="uk-UA" sz="2000" b="1" dirty="0" smtClean="0">
                <a:solidFill>
                  <a:srgbClr val="D03041"/>
                </a:solidFill>
              </a:rPr>
              <a:t>   такого </a:t>
            </a:r>
            <a:r>
              <a:rPr lang="ru-RU" altLang="uk-UA" sz="2000" b="1" dirty="0" err="1">
                <a:solidFill>
                  <a:srgbClr val="D03041"/>
                </a:solidFill>
              </a:rPr>
              <a:t>змісту</a:t>
            </a:r>
            <a:r>
              <a:rPr lang="ru-RU" altLang="uk-UA" sz="2000" b="1" dirty="0" smtClean="0">
                <a:solidFill>
                  <a:srgbClr val="D03041"/>
                </a:solidFill>
              </a:rPr>
              <a:t>:</a:t>
            </a:r>
            <a:endParaRPr lang="ru-RU" sz="2000" b="1" dirty="0">
              <a:solidFill>
                <a:srgbClr val="002060"/>
              </a:solidFill>
            </a:endParaRPr>
          </a:p>
          <a:p>
            <a:pPr>
              <a:spcBef>
                <a:spcPts val="0"/>
              </a:spcBef>
              <a:defRPr/>
            </a:pPr>
            <a:r>
              <a:rPr lang="ru-RU" sz="2000" b="1" dirty="0">
                <a:solidFill>
                  <a:srgbClr val="002060"/>
                </a:solidFill>
              </a:rPr>
              <a:t>Батьки </a:t>
            </a:r>
            <a:r>
              <a:rPr lang="ru-RU" sz="2000" b="1" dirty="0" err="1">
                <a:solidFill>
                  <a:srgbClr val="002060"/>
                </a:solidFill>
              </a:rPr>
              <a:t>здобувачів</a:t>
            </a:r>
            <a:r>
              <a:rPr lang="ru-RU" sz="2000" b="1" dirty="0">
                <a:solidFill>
                  <a:srgbClr val="002060"/>
                </a:solidFill>
              </a:rPr>
              <a:t> </a:t>
            </a:r>
            <a:r>
              <a:rPr lang="ru-RU" sz="2000" b="1" dirty="0" err="1">
                <a:solidFill>
                  <a:srgbClr val="002060"/>
                </a:solidFill>
              </a:rPr>
              <a:t>освіти</a:t>
            </a:r>
            <a:r>
              <a:rPr lang="ru-RU" sz="2000" b="1" dirty="0">
                <a:solidFill>
                  <a:srgbClr val="002060"/>
                </a:solidFill>
              </a:rPr>
              <a:t> </a:t>
            </a:r>
            <a:r>
              <a:rPr lang="ru-RU" sz="2000" b="1" dirty="0" err="1">
                <a:solidFill>
                  <a:srgbClr val="002060"/>
                </a:solidFill>
              </a:rPr>
              <a:t>мають</a:t>
            </a:r>
            <a:r>
              <a:rPr lang="ru-RU" sz="2000" b="1" dirty="0">
                <a:solidFill>
                  <a:srgbClr val="002060"/>
                </a:solidFill>
              </a:rPr>
              <a:t> право:</a:t>
            </a:r>
          </a:p>
          <a:p>
            <a:pPr marL="342900" indent="-342900">
              <a:buFont typeface="Arial" panose="020B0604020202020204" pitchFamily="34" charset="0"/>
              <a:buChar char="•"/>
              <a:defRPr/>
            </a:pPr>
            <a:r>
              <a:rPr lang="uk-UA" sz="2000" dirty="0" smtClean="0"/>
              <a:t>подавати </a:t>
            </a:r>
            <a:r>
              <a:rPr lang="uk-UA" sz="2000" dirty="0"/>
              <a:t>керівництву або засновнику закладу освіти заяву про </a:t>
            </a:r>
            <a:r>
              <a:rPr lang="uk-UA" sz="2000" dirty="0" smtClean="0"/>
              <a:t>       випадки </a:t>
            </a:r>
            <a:r>
              <a:rPr lang="uk-UA" sz="2000" dirty="0" err="1"/>
              <a:t>булінгу</a:t>
            </a:r>
            <a:r>
              <a:rPr lang="uk-UA" sz="2000" dirty="0"/>
              <a:t> (цькування) стосовно дитини або будь-якого іншого учасника освітнього процесу;</a:t>
            </a:r>
          </a:p>
          <a:p>
            <a:pPr marL="342900" indent="-342900">
              <a:buFont typeface="Arial" panose="020B0604020202020204" pitchFamily="34" charset="0"/>
              <a:buChar char="•"/>
              <a:defRPr/>
            </a:pPr>
            <a:r>
              <a:rPr lang="uk-UA" sz="2000" dirty="0"/>
              <a:t>вимагати повного та неупередженого розслідування випадків </a:t>
            </a:r>
            <a:r>
              <a:rPr lang="uk-UA" sz="2000" dirty="0" err="1"/>
              <a:t>булінгу</a:t>
            </a:r>
            <a:r>
              <a:rPr lang="uk-UA" sz="2000" dirty="0"/>
              <a:t> (цькування) стосовно дитини або будь-якого іншого учасника </a:t>
            </a:r>
            <a:r>
              <a:rPr lang="uk-UA" sz="2000" dirty="0" smtClean="0"/>
              <a:t>         освітнього </a:t>
            </a:r>
            <a:r>
              <a:rPr lang="uk-UA" sz="2000" dirty="0"/>
              <a:t>процесу;</a:t>
            </a:r>
          </a:p>
        </p:txBody>
      </p:sp>
    </p:spTree>
    <p:extLst>
      <p:ext uri="{BB962C8B-B14F-4D97-AF65-F5344CB8AC3E}">
        <p14:creationId xmlns:p14="http://schemas.microsoft.com/office/powerpoint/2010/main" val="540191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5776" y="0"/>
            <a:ext cx="3456384" cy="1069514"/>
          </a:xfrm>
        </p:spPr>
        <p:txBody>
          <a:bodyPr/>
          <a:lstStyle/>
          <a:p>
            <a:r>
              <a:rPr lang="ru-RU" altLang="uk-UA" sz="2800" dirty="0">
                <a:solidFill>
                  <a:srgbClr val="D12E41"/>
                </a:solidFill>
                <a:latin typeface="+mj-lt"/>
              </a:rPr>
              <a:t>ЗУ "Про </a:t>
            </a:r>
            <a:r>
              <a:rPr lang="ru-RU" altLang="uk-UA" sz="2800" dirty="0" err="1" smtClean="0">
                <a:solidFill>
                  <a:srgbClr val="D12E41"/>
                </a:solidFill>
                <a:latin typeface="+mj-lt"/>
              </a:rPr>
              <a:t>освіту</a:t>
            </a:r>
            <a:r>
              <a:rPr lang="ru-RU" altLang="uk-UA" sz="2800" dirty="0" smtClean="0">
                <a:solidFill>
                  <a:srgbClr val="D12E41"/>
                </a:solidFill>
                <a:latin typeface="+mj-lt"/>
              </a:rPr>
              <a:t>" </a:t>
            </a:r>
            <a:endParaRPr lang="uk-UA" sz="2800" dirty="0">
              <a:solidFill>
                <a:srgbClr val="D12E41"/>
              </a:solidFill>
              <a:latin typeface="+mj-lt"/>
            </a:endParaRPr>
          </a:p>
        </p:txBody>
      </p:sp>
      <p:sp>
        <p:nvSpPr>
          <p:cNvPr id="3" name="Місце для вмісту 2"/>
          <p:cNvSpPr>
            <a:spLocks noGrp="1"/>
          </p:cNvSpPr>
          <p:nvPr>
            <p:ph idx="1"/>
          </p:nvPr>
        </p:nvSpPr>
        <p:spPr>
          <a:xfrm>
            <a:off x="241821" y="1696327"/>
            <a:ext cx="8712968" cy="460648"/>
          </a:xfrm>
        </p:spPr>
        <p:txBody>
          <a:bodyPr/>
          <a:lstStyle/>
          <a:p>
            <a:r>
              <a:rPr lang="ru-RU" altLang="uk-UA" sz="2200" b="1" dirty="0">
                <a:solidFill>
                  <a:srgbClr val="D03041"/>
                </a:solidFill>
              </a:rPr>
              <a:t>Частину </a:t>
            </a:r>
            <a:r>
              <a:rPr lang="ru-RU" altLang="uk-UA" sz="2200" b="1" dirty="0" err="1">
                <a:solidFill>
                  <a:srgbClr val="D03041"/>
                </a:solidFill>
              </a:rPr>
              <a:t>третю</a:t>
            </a:r>
            <a:r>
              <a:rPr lang="ru-RU" altLang="uk-UA" sz="2200" b="1" dirty="0">
                <a:solidFill>
                  <a:srgbClr val="D03041"/>
                </a:solidFill>
              </a:rPr>
              <a:t> </a:t>
            </a:r>
            <a:r>
              <a:rPr lang="ru-RU" altLang="uk-UA" sz="2200" b="1" dirty="0" err="1">
                <a:solidFill>
                  <a:srgbClr val="D03041"/>
                </a:solidFill>
              </a:rPr>
              <a:t>статті</a:t>
            </a:r>
            <a:r>
              <a:rPr lang="ru-RU" altLang="uk-UA" sz="2200" b="1" dirty="0">
                <a:solidFill>
                  <a:srgbClr val="D03041"/>
                </a:solidFill>
              </a:rPr>
              <a:t> </a:t>
            </a:r>
            <a:r>
              <a:rPr lang="ru-RU" altLang="uk-UA" sz="2200" b="1" dirty="0" smtClean="0">
                <a:solidFill>
                  <a:srgbClr val="D03041"/>
                </a:solidFill>
              </a:rPr>
              <a:t>55 доповнено </a:t>
            </a:r>
            <a:r>
              <a:rPr lang="ru-RU" altLang="uk-UA" sz="2200" b="1" dirty="0" err="1">
                <a:solidFill>
                  <a:srgbClr val="D03041"/>
                </a:solidFill>
              </a:rPr>
              <a:t>двума</a:t>
            </a:r>
            <a:r>
              <a:rPr lang="ru-RU" altLang="uk-UA" sz="2200" b="1" dirty="0">
                <a:solidFill>
                  <a:srgbClr val="D03041"/>
                </a:solidFill>
              </a:rPr>
              <a:t> абзацами </a:t>
            </a:r>
            <a:endParaRPr lang="ru-RU" altLang="uk-UA" sz="2200" b="1" dirty="0" smtClean="0">
              <a:solidFill>
                <a:srgbClr val="D03041"/>
              </a:solidFill>
            </a:endParaRPr>
          </a:p>
          <a:p>
            <a:r>
              <a:rPr lang="ru-RU" altLang="uk-UA" sz="2200" b="1" dirty="0" smtClean="0">
                <a:solidFill>
                  <a:srgbClr val="D03041"/>
                </a:solidFill>
              </a:rPr>
              <a:t>такого </a:t>
            </a:r>
            <a:r>
              <a:rPr lang="ru-RU" altLang="uk-UA" sz="2200" b="1" dirty="0" err="1" smtClean="0">
                <a:solidFill>
                  <a:srgbClr val="D03041"/>
                </a:solidFill>
              </a:rPr>
              <a:t>змісту</a:t>
            </a:r>
            <a:r>
              <a:rPr lang="ru-RU" altLang="uk-UA" sz="2200" b="1" dirty="0">
                <a:solidFill>
                  <a:srgbClr val="D03041"/>
                </a:solidFill>
              </a:rPr>
              <a:t>:</a:t>
            </a:r>
            <a:r>
              <a:rPr lang="ru-RU" altLang="uk-UA" b="1" dirty="0">
                <a:solidFill>
                  <a:srgbClr val="D03041"/>
                </a:solidFill>
              </a:rPr>
              <a:t/>
            </a:r>
            <a:br>
              <a:rPr lang="ru-RU" altLang="uk-UA" b="1" dirty="0">
                <a:solidFill>
                  <a:srgbClr val="D03041"/>
                </a:solidFill>
              </a:rPr>
            </a:br>
            <a:r>
              <a:rPr lang="ru-RU" altLang="uk-UA" b="1" dirty="0">
                <a:solidFill>
                  <a:srgbClr val="D03041"/>
                </a:solidFill>
              </a:rPr>
              <a:t/>
            </a:r>
            <a:br>
              <a:rPr lang="ru-RU" altLang="uk-UA" b="1" dirty="0">
                <a:solidFill>
                  <a:srgbClr val="D03041"/>
                </a:solidFill>
              </a:rPr>
            </a:br>
            <a:endParaRPr lang="uk-UA" b="1" dirty="0">
              <a:solidFill>
                <a:srgbClr val="D03041"/>
              </a:solidFill>
            </a:endParaRPr>
          </a:p>
        </p:txBody>
      </p:sp>
      <p:sp>
        <p:nvSpPr>
          <p:cNvPr id="4" name="Місце для вмісту 3"/>
          <p:cNvSpPr>
            <a:spLocks noGrp="1"/>
          </p:cNvSpPr>
          <p:nvPr>
            <p:ph idx="10"/>
          </p:nvPr>
        </p:nvSpPr>
        <p:spPr>
          <a:xfrm>
            <a:off x="-9699" y="2132856"/>
            <a:ext cx="8964488" cy="3600400"/>
          </a:xfrm>
        </p:spPr>
        <p:txBody>
          <a:bodyPr/>
          <a:lstStyle/>
          <a:p>
            <a:pPr>
              <a:spcBef>
                <a:spcPts val="0"/>
              </a:spcBef>
              <a:defRPr/>
            </a:pPr>
            <a:r>
              <a:rPr lang="ru-RU" sz="2400" b="1" dirty="0" smtClean="0">
                <a:solidFill>
                  <a:srgbClr val="002060"/>
                </a:solidFill>
              </a:rPr>
              <a:t>   Батьки </a:t>
            </a:r>
            <a:r>
              <a:rPr lang="ru-RU" sz="2400" b="1" dirty="0" err="1">
                <a:solidFill>
                  <a:srgbClr val="002060"/>
                </a:solidFill>
              </a:rPr>
              <a:t>здобувачів</a:t>
            </a:r>
            <a:r>
              <a:rPr lang="ru-RU" sz="2400" b="1" dirty="0">
                <a:solidFill>
                  <a:srgbClr val="002060"/>
                </a:solidFill>
              </a:rPr>
              <a:t> </a:t>
            </a:r>
            <a:r>
              <a:rPr lang="ru-RU" sz="2400" b="1" dirty="0" err="1">
                <a:solidFill>
                  <a:srgbClr val="002060"/>
                </a:solidFill>
              </a:rPr>
              <a:t>освіти</a:t>
            </a:r>
            <a:r>
              <a:rPr lang="ru-RU" sz="2400" b="1" dirty="0">
                <a:solidFill>
                  <a:srgbClr val="002060"/>
                </a:solidFill>
              </a:rPr>
              <a:t> </a:t>
            </a:r>
            <a:r>
              <a:rPr lang="ru-RU" sz="2400" b="1" dirty="0" err="1">
                <a:solidFill>
                  <a:srgbClr val="002060"/>
                </a:solidFill>
              </a:rPr>
              <a:t>зобов’язані</a:t>
            </a:r>
            <a:r>
              <a:rPr lang="ru-RU" sz="2400" b="1" dirty="0" smtClean="0">
                <a:solidFill>
                  <a:srgbClr val="002060"/>
                </a:solidFill>
              </a:rPr>
              <a:t>:</a:t>
            </a:r>
          </a:p>
          <a:p>
            <a:pPr marL="342900" indent="-342900">
              <a:buFont typeface="Arial" panose="020B0604020202020204" pitchFamily="34" charset="0"/>
              <a:buChar char="•"/>
              <a:defRPr/>
            </a:pPr>
            <a:r>
              <a:rPr lang="uk-UA" sz="2400" dirty="0"/>
              <a:t>сприяти керівництву закладу освіти у проведенні </a:t>
            </a:r>
            <a:r>
              <a:rPr lang="uk-UA" sz="2400" dirty="0" smtClean="0"/>
              <a:t>       розслідування щодо </a:t>
            </a:r>
            <a:r>
              <a:rPr lang="uk-UA" sz="2400" dirty="0"/>
              <a:t>випадків </a:t>
            </a:r>
            <a:r>
              <a:rPr lang="uk-UA" sz="2400" dirty="0" err="1"/>
              <a:t>булінгу</a:t>
            </a:r>
            <a:r>
              <a:rPr lang="uk-UA" sz="2400" dirty="0"/>
              <a:t> (цькування);</a:t>
            </a:r>
          </a:p>
          <a:p>
            <a:pPr marL="342900" indent="-342900">
              <a:buFont typeface="Arial" panose="020B0604020202020204" pitchFamily="34" charset="0"/>
              <a:buChar char="•"/>
              <a:defRPr/>
            </a:pPr>
            <a:r>
              <a:rPr lang="uk-UA" sz="2400" dirty="0"/>
              <a:t>виконувати рішення та рекомендації комісії з розгляду випадків </a:t>
            </a:r>
            <a:r>
              <a:rPr lang="uk-UA" sz="2400" dirty="0" err="1" smtClean="0"/>
              <a:t>булінгу</a:t>
            </a:r>
            <a:r>
              <a:rPr lang="uk-UA" sz="2400" dirty="0" smtClean="0"/>
              <a:t> </a:t>
            </a:r>
            <a:r>
              <a:rPr lang="uk-UA" sz="2400" dirty="0"/>
              <a:t>(цькування) в закладі </a:t>
            </a:r>
            <a:r>
              <a:rPr lang="uk-UA" sz="2400" dirty="0" smtClean="0"/>
              <a:t>освіти.</a:t>
            </a:r>
            <a:endParaRPr lang="uk-UA" sz="2400" dirty="0"/>
          </a:p>
        </p:txBody>
      </p:sp>
      <p:pic>
        <p:nvPicPr>
          <p:cNvPr id="5" name="Picture 2" descr="Ð ÐµÐ·ÑÐ»ÑÑÐ°Ñ Ð¿Ð¾ÑÑÐºÑ Ð·Ð¾Ð±ÑÐ°Ð¶ÐµÐ½Ñ Ð·Ð° Ð·Ð°Ð¿Ð¸ÑÐ¾Ð¼ &quot;Ð±ÑÐ»ÑÐ½Ð³&qu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43808" y="4581128"/>
            <a:ext cx="3503091"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266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5776" y="0"/>
            <a:ext cx="3456384" cy="1069514"/>
          </a:xfrm>
        </p:spPr>
        <p:txBody>
          <a:bodyPr/>
          <a:lstStyle/>
          <a:p>
            <a:r>
              <a:rPr lang="ru-RU" altLang="uk-UA" sz="2800" dirty="0">
                <a:solidFill>
                  <a:srgbClr val="D12E41"/>
                </a:solidFill>
                <a:latin typeface="+mj-lt"/>
              </a:rPr>
              <a:t>ЗУ "Про </a:t>
            </a:r>
            <a:r>
              <a:rPr lang="ru-RU" altLang="uk-UA" sz="2800" dirty="0" err="1" smtClean="0">
                <a:solidFill>
                  <a:srgbClr val="D12E41"/>
                </a:solidFill>
                <a:latin typeface="+mj-lt"/>
              </a:rPr>
              <a:t>освіту</a:t>
            </a:r>
            <a:r>
              <a:rPr lang="ru-RU" altLang="uk-UA" sz="2800" dirty="0" smtClean="0">
                <a:solidFill>
                  <a:srgbClr val="D12E41"/>
                </a:solidFill>
                <a:latin typeface="+mj-lt"/>
              </a:rPr>
              <a:t>" </a:t>
            </a:r>
            <a:endParaRPr lang="uk-UA" sz="2800" dirty="0">
              <a:solidFill>
                <a:srgbClr val="D12E41"/>
              </a:solidFill>
              <a:latin typeface="+mj-lt"/>
            </a:endParaRPr>
          </a:p>
        </p:txBody>
      </p:sp>
      <p:sp>
        <p:nvSpPr>
          <p:cNvPr id="3" name="Місце для вмісту 2"/>
          <p:cNvSpPr>
            <a:spLocks noGrp="1"/>
          </p:cNvSpPr>
          <p:nvPr>
            <p:ph idx="1"/>
          </p:nvPr>
        </p:nvSpPr>
        <p:spPr>
          <a:xfrm>
            <a:off x="323528" y="1340768"/>
            <a:ext cx="8712968" cy="460648"/>
          </a:xfrm>
        </p:spPr>
        <p:txBody>
          <a:bodyPr/>
          <a:lstStyle/>
          <a:p>
            <a:r>
              <a:rPr lang="ru-RU" altLang="uk-UA" b="1" dirty="0">
                <a:solidFill>
                  <a:srgbClr val="D03041"/>
                </a:solidFill>
              </a:rPr>
              <a:t>Частину першу </a:t>
            </a:r>
            <a:r>
              <a:rPr lang="ru-RU" altLang="uk-UA" b="1" dirty="0" err="1">
                <a:solidFill>
                  <a:srgbClr val="D03041"/>
                </a:solidFill>
              </a:rPr>
              <a:t>статті</a:t>
            </a:r>
            <a:r>
              <a:rPr lang="ru-RU" altLang="uk-UA" b="1" dirty="0">
                <a:solidFill>
                  <a:srgbClr val="D03041"/>
                </a:solidFill>
              </a:rPr>
              <a:t> </a:t>
            </a:r>
            <a:r>
              <a:rPr lang="ru-RU" altLang="uk-UA" b="1" dirty="0" smtClean="0">
                <a:solidFill>
                  <a:srgbClr val="D03041"/>
                </a:solidFill>
              </a:rPr>
              <a:t>64 доповнено </a:t>
            </a:r>
            <a:r>
              <a:rPr lang="ru-RU" altLang="uk-UA" b="1" dirty="0" err="1">
                <a:solidFill>
                  <a:srgbClr val="D03041"/>
                </a:solidFill>
              </a:rPr>
              <a:t>двума</a:t>
            </a:r>
            <a:r>
              <a:rPr lang="ru-RU" altLang="uk-UA" b="1" dirty="0">
                <a:solidFill>
                  <a:srgbClr val="D03041"/>
                </a:solidFill>
              </a:rPr>
              <a:t> абзацами такого </a:t>
            </a:r>
            <a:r>
              <a:rPr lang="ru-RU" altLang="uk-UA" b="1" dirty="0" err="1">
                <a:solidFill>
                  <a:srgbClr val="D03041"/>
                </a:solidFill>
              </a:rPr>
              <a:t>змісту</a:t>
            </a:r>
            <a:r>
              <a:rPr lang="ru-RU" altLang="uk-UA" b="1" dirty="0">
                <a:solidFill>
                  <a:srgbClr val="D03041"/>
                </a:solidFill>
              </a:rPr>
              <a:t>:</a:t>
            </a:r>
            <a:br>
              <a:rPr lang="ru-RU" altLang="uk-UA" b="1" dirty="0">
                <a:solidFill>
                  <a:srgbClr val="D03041"/>
                </a:solidFill>
              </a:rPr>
            </a:br>
            <a:endParaRPr lang="uk-UA" b="1" dirty="0">
              <a:solidFill>
                <a:srgbClr val="D03041"/>
              </a:solidFill>
            </a:endParaRPr>
          </a:p>
        </p:txBody>
      </p:sp>
      <p:sp>
        <p:nvSpPr>
          <p:cNvPr id="4" name="Місце для вмісту 3"/>
          <p:cNvSpPr>
            <a:spLocks noGrp="1"/>
          </p:cNvSpPr>
          <p:nvPr>
            <p:ph idx="10"/>
          </p:nvPr>
        </p:nvSpPr>
        <p:spPr>
          <a:xfrm>
            <a:off x="-85962" y="1681582"/>
            <a:ext cx="9229962" cy="3600400"/>
          </a:xfrm>
        </p:spPr>
        <p:txBody>
          <a:bodyPr/>
          <a:lstStyle/>
          <a:p>
            <a:pPr lvl="0" eaLnBrk="0" fontAlgn="base" latinLnBrk="0" hangingPunct="0">
              <a:spcAft>
                <a:spcPct val="0"/>
              </a:spcAft>
              <a:buClr>
                <a:srgbClr val="003366"/>
              </a:buClr>
              <a:buSzPct val="75000"/>
            </a:pPr>
            <a:r>
              <a:rPr lang="ru-RU" sz="2200" b="1" dirty="0" smtClean="0">
                <a:solidFill>
                  <a:srgbClr val="002060"/>
                </a:solidFill>
              </a:rPr>
              <a:t>Центральний орган </a:t>
            </a:r>
            <a:r>
              <a:rPr lang="ru-RU" sz="2200" b="1" dirty="0" err="1" smtClean="0">
                <a:solidFill>
                  <a:srgbClr val="002060"/>
                </a:solidFill>
              </a:rPr>
              <a:t>виконавчої</a:t>
            </a:r>
            <a:r>
              <a:rPr lang="ru-RU" sz="2200" b="1" dirty="0" smtClean="0">
                <a:solidFill>
                  <a:srgbClr val="002060"/>
                </a:solidFill>
              </a:rPr>
              <a:t> </a:t>
            </a:r>
            <a:r>
              <a:rPr lang="ru-RU" sz="2200" b="1" dirty="0" err="1" smtClean="0">
                <a:solidFill>
                  <a:srgbClr val="002060"/>
                </a:solidFill>
              </a:rPr>
              <a:t>влади</a:t>
            </a:r>
            <a:r>
              <a:rPr lang="ru-RU" sz="2200" b="1" dirty="0" smtClean="0">
                <a:solidFill>
                  <a:srgbClr val="002060"/>
                </a:solidFill>
              </a:rPr>
              <a:t> у </a:t>
            </a:r>
            <a:r>
              <a:rPr lang="ru-RU" sz="2200" b="1" dirty="0" err="1" smtClean="0">
                <a:solidFill>
                  <a:srgbClr val="002060"/>
                </a:solidFill>
              </a:rPr>
              <a:t>сфері</a:t>
            </a:r>
            <a:r>
              <a:rPr lang="ru-RU" sz="2200" b="1" dirty="0" smtClean="0">
                <a:solidFill>
                  <a:srgbClr val="002060"/>
                </a:solidFill>
              </a:rPr>
              <a:t> </a:t>
            </a:r>
            <a:r>
              <a:rPr lang="ru-RU" sz="2200" b="1" dirty="0" err="1" smtClean="0">
                <a:solidFill>
                  <a:srgbClr val="002060"/>
                </a:solidFill>
              </a:rPr>
              <a:t>освіти</a:t>
            </a:r>
            <a:r>
              <a:rPr lang="ru-RU" sz="2200" b="1" dirty="0" smtClean="0">
                <a:solidFill>
                  <a:srgbClr val="002060"/>
                </a:solidFill>
              </a:rPr>
              <a:t> і науки:  </a:t>
            </a:r>
          </a:p>
          <a:p>
            <a:pPr marL="342900" lvl="0" indent="-342900" eaLnBrk="0" fontAlgn="base" latinLnBrk="0" hangingPunct="0">
              <a:spcAft>
                <a:spcPct val="0"/>
              </a:spcAft>
              <a:buClr>
                <a:srgbClr val="003366"/>
              </a:buClr>
              <a:buSzPct val="75000"/>
              <a:buFont typeface="Wingdings" panose="05000000000000000000" pitchFamily="2" charset="2"/>
              <a:buChar char="l"/>
            </a:pPr>
            <a:r>
              <a:rPr lang="uk-UA" altLang="uk-UA" sz="2000" kern="0" dirty="0" smtClean="0">
                <a:solidFill>
                  <a:schemeClr val="tx1"/>
                </a:solidFill>
              </a:rPr>
              <a:t>з </a:t>
            </a:r>
            <a:r>
              <a:rPr lang="uk-UA" altLang="uk-UA" sz="2000" kern="0" dirty="0">
                <a:solidFill>
                  <a:schemeClr val="tx1"/>
                </a:solidFill>
              </a:rPr>
              <a:t>урахуванням пропозицій центрального органу виконавчої влади з питань формування і реалізації державної політики у сфері захисту прав і свобод людини та громадянина, центрального органу виконавчої влади, що забезпечує формування та реалізує державну політику у сфері охорони здоров’я, головного органу у системі центральних органів виконавчої влади, що забезпечує формування та реалізує державну правову політику, центрального органу виконавчої влади, що забезпечує формування та реалізує державну політику з питань сім’ї та дітей, розробляє та затверджує план заходів, спрямованих на запобігання та протидію </a:t>
            </a:r>
            <a:r>
              <a:rPr lang="uk-UA" altLang="uk-UA" sz="2000" kern="0" dirty="0" err="1">
                <a:solidFill>
                  <a:schemeClr val="tx1"/>
                </a:solidFill>
              </a:rPr>
              <a:t>булінгу</a:t>
            </a:r>
            <a:r>
              <a:rPr lang="uk-UA" altLang="uk-UA" sz="2000" kern="0" dirty="0">
                <a:solidFill>
                  <a:schemeClr val="tx1"/>
                </a:solidFill>
              </a:rPr>
              <a:t> (цькуванню) в закладах освіти, порядок реагування на випадки </a:t>
            </a:r>
            <a:r>
              <a:rPr lang="uk-UA" altLang="uk-UA" sz="2000" kern="0" dirty="0" err="1">
                <a:solidFill>
                  <a:schemeClr val="tx1"/>
                </a:solidFill>
              </a:rPr>
              <a:t>булінгу</a:t>
            </a:r>
            <a:r>
              <a:rPr lang="uk-UA" altLang="uk-UA" sz="2000" kern="0" dirty="0">
                <a:solidFill>
                  <a:schemeClr val="tx1"/>
                </a:solidFill>
              </a:rPr>
              <a:t> (цькування), порядок застосування заходів виховного впливу;</a:t>
            </a:r>
          </a:p>
          <a:p>
            <a:pPr marL="342900" lvl="0" indent="-342900" eaLnBrk="0" fontAlgn="base" latinLnBrk="0" hangingPunct="0">
              <a:spcAft>
                <a:spcPct val="0"/>
              </a:spcAft>
              <a:buClr>
                <a:srgbClr val="003366"/>
              </a:buClr>
              <a:buSzPct val="75000"/>
              <a:buFont typeface="Wingdings" panose="05000000000000000000" pitchFamily="2" charset="2"/>
              <a:buChar char="l"/>
            </a:pPr>
            <a:r>
              <a:rPr lang="uk-UA" altLang="uk-UA" sz="2000" kern="0" dirty="0">
                <a:solidFill>
                  <a:schemeClr val="tx1"/>
                </a:solidFill>
              </a:rPr>
              <a:t>узагальнює та оприлюднює інформацію про випадки </a:t>
            </a:r>
            <a:r>
              <a:rPr lang="uk-UA" altLang="uk-UA" sz="2000" kern="0" dirty="0" err="1">
                <a:solidFill>
                  <a:schemeClr val="tx1"/>
                </a:solidFill>
              </a:rPr>
              <a:t>булінгу</a:t>
            </a:r>
            <a:r>
              <a:rPr lang="uk-UA" altLang="uk-UA" sz="2000" kern="0" dirty="0">
                <a:solidFill>
                  <a:schemeClr val="tx1"/>
                </a:solidFill>
              </a:rPr>
              <a:t> (цькування) в закладах освіти</a:t>
            </a:r>
          </a:p>
        </p:txBody>
      </p:sp>
    </p:spTree>
    <p:extLst>
      <p:ext uri="{BB962C8B-B14F-4D97-AF65-F5344CB8AC3E}">
        <p14:creationId xmlns:p14="http://schemas.microsoft.com/office/powerpoint/2010/main" val="4250056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5776" y="0"/>
            <a:ext cx="3456384" cy="1069514"/>
          </a:xfrm>
        </p:spPr>
        <p:txBody>
          <a:bodyPr/>
          <a:lstStyle/>
          <a:p>
            <a:r>
              <a:rPr lang="ru-RU" altLang="uk-UA" sz="2800" dirty="0">
                <a:solidFill>
                  <a:srgbClr val="D12E41"/>
                </a:solidFill>
                <a:latin typeface="+mj-lt"/>
              </a:rPr>
              <a:t>ЗУ "Про </a:t>
            </a:r>
            <a:r>
              <a:rPr lang="ru-RU" altLang="uk-UA" sz="2800" dirty="0" err="1" smtClean="0">
                <a:solidFill>
                  <a:srgbClr val="D12E41"/>
                </a:solidFill>
                <a:latin typeface="+mj-lt"/>
              </a:rPr>
              <a:t>освіту</a:t>
            </a:r>
            <a:r>
              <a:rPr lang="ru-RU" altLang="uk-UA" sz="2800" dirty="0" smtClean="0">
                <a:solidFill>
                  <a:srgbClr val="D12E41"/>
                </a:solidFill>
                <a:latin typeface="+mj-lt"/>
              </a:rPr>
              <a:t>" </a:t>
            </a:r>
            <a:endParaRPr lang="uk-UA" sz="2800" dirty="0">
              <a:solidFill>
                <a:srgbClr val="D12E41"/>
              </a:solidFill>
              <a:latin typeface="+mj-lt"/>
            </a:endParaRPr>
          </a:p>
        </p:txBody>
      </p:sp>
      <p:sp>
        <p:nvSpPr>
          <p:cNvPr id="3" name="Місце для вмісту 2"/>
          <p:cNvSpPr>
            <a:spLocks noGrp="1"/>
          </p:cNvSpPr>
          <p:nvPr>
            <p:ph idx="1"/>
          </p:nvPr>
        </p:nvSpPr>
        <p:spPr>
          <a:xfrm>
            <a:off x="539552" y="1556792"/>
            <a:ext cx="8712968" cy="460648"/>
          </a:xfrm>
        </p:spPr>
        <p:txBody>
          <a:bodyPr/>
          <a:lstStyle/>
          <a:p>
            <a:r>
              <a:rPr lang="ru-RU" altLang="uk-UA" b="1" dirty="0">
                <a:solidFill>
                  <a:srgbClr val="D03041"/>
                </a:solidFill>
              </a:rPr>
              <a:t>Частину першу </a:t>
            </a:r>
            <a:r>
              <a:rPr lang="ru-RU" altLang="uk-UA" b="1" dirty="0" err="1">
                <a:solidFill>
                  <a:srgbClr val="D03041"/>
                </a:solidFill>
              </a:rPr>
              <a:t>статті</a:t>
            </a:r>
            <a:r>
              <a:rPr lang="ru-RU" altLang="uk-UA" b="1" dirty="0">
                <a:solidFill>
                  <a:srgbClr val="D03041"/>
                </a:solidFill>
              </a:rPr>
              <a:t> 65 </a:t>
            </a:r>
            <a:r>
              <a:rPr lang="ru-RU" altLang="uk-UA" b="1" dirty="0" smtClean="0">
                <a:solidFill>
                  <a:srgbClr val="D03041"/>
                </a:solidFill>
              </a:rPr>
              <a:t>доповнено </a:t>
            </a:r>
            <a:r>
              <a:rPr lang="ru-RU" altLang="uk-UA" b="1" dirty="0" err="1">
                <a:solidFill>
                  <a:srgbClr val="D03041"/>
                </a:solidFill>
              </a:rPr>
              <a:t>абзацом</a:t>
            </a:r>
            <a:r>
              <a:rPr lang="ru-RU" altLang="uk-UA" b="1" dirty="0">
                <a:solidFill>
                  <a:srgbClr val="D03041"/>
                </a:solidFill>
              </a:rPr>
              <a:t> такого </a:t>
            </a:r>
            <a:r>
              <a:rPr lang="ru-RU" altLang="uk-UA" b="1" dirty="0" err="1">
                <a:solidFill>
                  <a:srgbClr val="D03041"/>
                </a:solidFill>
              </a:rPr>
              <a:t>змісту</a:t>
            </a:r>
            <a:r>
              <a:rPr lang="ru-RU" altLang="uk-UA" b="1" dirty="0">
                <a:solidFill>
                  <a:srgbClr val="D03041"/>
                </a:solidFill>
              </a:rPr>
              <a:t>:</a:t>
            </a:r>
            <a:br>
              <a:rPr lang="ru-RU" altLang="uk-UA" b="1" dirty="0">
                <a:solidFill>
                  <a:srgbClr val="D03041"/>
                </a:solidFill>
              </a:rPr>
            </a:br>
            <a:r>
              <a:rPr lang="ru-RU" altLang="uk-UA" b="1" dirty="0">
                <a:solidFill>
                  <a:srgbClr val="D03041"/>
                </a:solidFill>
              </a:rPr>
              <a:t/>
            </a:r>
            <a:br>
              <a:rPr lang="ru-RU" altLang="uk-UA" b="1" dirty="0">
                <a:solidFill>
                  <a:srgbClr val="D03041"/>
                </a:solidFill>
              </a:rPr>
            </a:br>
            <a:endParaRPr lang="uk-UA" b="1" dirty="0">
              <a:solidFill>
                <a:srgbClr val="D03041"/>
              </a:solidFill>
            </a:endParaRPr>
          </a:p>
        </p:txBody>
      </p:sp>
      <p:sp>
        <p:nvSpPr>
          <p:cNvPr id="4" name="Місце для вмісту 3"/>
          <p:cNvSpPr>
            <a:spLocks noGrp="1"/>
          </p:cNvSpPr>
          <p:nvPr>
            <p:ph idx="10"/>
          </p:nvPr>
        </p:nvSpPr>
        <p:spPr>
          <a:xfrm>
            <a:off x="-72008" y="1769183"/>
            <a:ext cx="9108504" cy="3600400"/>
          </a:xfrm>
        </p:spPr>
        <p:txBody>
          <a:bodyPr/>
          <a:lstStyle/>
          <a:p>
            <a:pPr>
              <a:spcBef>
                <a:spcPts val="0"/>
              </a:spcBef>
              <a:defRPr/>
            </a:pPr>
            <a:r>
              <a:rPr lang="ru-RU" sz="2000" b="1" dirty="0">
                <a:solidFill>
                  <a:srgbClr val="002060"/>
                </a:solidFill>
              </a:rPr>
              <a:t>Державні </a:t>
            </a:r>
            <a:r>
              <a:rPr lang="ru-RU" sz="2000" b="1" dirty="0" err="1">
                <a:solidFill>
                  <a:srgbClr val="002060"/>
                </a:solidFill>
              </a:rPr>
              <a:t>органи</a:t>
            </a:r>
            <a:r>
              <a:rPr lang="ru-RU" sz="2000" b="1" dirty="0">
                <a:solidFill>
                  <a:srgbClr val="002060"/>
                </a:solidFill>
              </a:rPr>
              <a:t>, до </a:t>
            </a:r>
            <a:r>
              <a:rPr lang="ru-RU" sz="2000" b="1" dirty="0" err="1">
                <a:solidFill>
                  <a:srgbClr val="002060"/>
                </a:solidFill>
              </a:rPr>
              <a:t>сфери</a:t>
            </a:r>
            <a:r>
              <a:rPr lang="ru-RU" sz="2000" b="1" dirty="0">
                <a:solidFill>
                  <a:srgbClr val="002060"/>
                </a:solidFill>
              </a:rPr>
              <a:t> </a:t>
            </a:r>
            <a:r>
              <a:rPr lang="ru-RU" sz="2000" b="1" dirty="0" err="1">
                <a:solidFill>
                  <a:srgbClr val="002060"/>
                </a:solidFill>
              </a:rPr>
              <a:t>управління</a:t>
            </a:r>
            <a:r>
              <a:rPr lang="ru-RU" sz="2000" b="1" dirty="0">
                <a:solidFill>
                  <a:srgbClr val="002060"/>
                </a:solidFill>
              </a:rPr>
              <a:t> </a:t>
            </a:r>
            <a:r>
              <a:rPr lang="ru-RU" sz="2000" b="1" dirty="0" err="1">
                <a:solidFill>
                  <a:srgbClr val="002060"/>
                </a:solidFill>
              </a:rPr>
              <a:t>яких</a:t>
            </a:r>
            <a:r>
              <a:rPr lang="ru-RU" sz="2000" b="1" dirty="0">
                <a:solidFill>
                  <a:srgbClr val="002060"/>
                </a:solidFill>
              </a:rPr>
              <a:t> належать </a:t>
            </a:r>
            <a:endParaRPr lang="ru-RU" sz="2000" b="1" dirty="0" smtClean="0">
              <a:solidFill>
                <a:srgbClr val="002060"/>
              </a:solidFill>
            </a:endParaRPr>
          </a:p>
          <a:p>
            <a:pPr>
              <a:spcBef>
                <a:spcPts val="0"/>
              </a:spcBef>
              <a:defRPr/>
            </a:pPr>
            <a:r>
              <a:rPr lang="ru-RU" sz="2000" b="1" dirty="0" err="1" smtClean="0">
                <a:solidFill>
                  <a:srgbClr val="002060"/>
                </a:solidFill>
              </a:rPr>
              <a:t>заклади</a:t>
            </a:r>
            <a:r>
              <a:rPr lang="ru-RU" sz="2000" b="1" dirty="0" smtClean="0">
                <a:solidFill>
                  <a:srgbClr val="002060"/>
                </a:solidFill>
              </a:rPr>
              <a:t> </a:t>
            </a:r>
            <a:r>
              <a:rPr lang="ru-RU" sz="2000" b="1" dirty="0" err="1">
                <a:solidFill>
                  <a:srgbClr val="002060"/>
                </a:solidFill>
              </a:rPr>
              <a:t>освіти</a:t>
            </a:r>
            <a:r>
              <a:rPr lang="ru-RU" sz="2000" b="1" dirty="0" smtClean="0">
                <a:solidFill>
                  <a:srgbClr val="002060"/>
                </a:solidFill>
              </a:rPr>
              <a:t>:</a:t>
            </a:r>
          </a:p>
          <a:p>
            <a:r>
              <a:rPr lang="uk-UA" altLang="uk-UA" sz="2200" dirty="0">
                <a:solidFill>
                  <a:schemeClr val="tx1"/>
                </a:solidFill>
              </a:rPr>
              <a:t>сприяють розробленню плану заходів, спрямованих на </a:t>
            </a:r>
            <a:r>
              <a:rPr lang="uk-UA" altLang="uk-UA" sz="2200" dirty="0" smtClean="0">
                <a:solidFill>
                  <a:schemeClr val="tx1"/>
                </a:solidFill>
              </a:rPr>
              <a:t>             запобігання та </a:t>
            </a:r>
            <a:r>
              <a:rPr lang="uk-UA" altLang="uk-UA" sz="2200" dirty="0">
                <a:solidFill>
                  <a:schemeClr val="tx1"/>
                </a:solidFill>
              </a:rPr>
              <a:t>протидію </a:t>
            </a:r>
            <a:r>
              <a:rPr lang="uk-UA" altLang="uk-UA" sz="2200" dirty="0" err="1">
                <a:solidFill>
                  <a:schemeClr val="tx1"/>
                </a:solidFill>
              </a:rPr>
              <a:t>булінгу</a:t>
            </a:r>
            <a:r>
              <a:rPr lang="uk-UA" altLang="uk-UA" sz="2200" dirty="0">
                <a:solidFill>
                  <a:schemeClr val="tx1"/>
                </a:solidFill>
              </a:rPr>
              <a:t> (цькуванню) в закладах </a:t>
            </a:r>
            <a:r>
              <a:rPr lang="uk-UA" altLang="uk-UA" sz="2200" dirty="0" smtClean="0">
                <a:solidFill>
                  <a:schemeClr val="tx1"/>
                </a:solidFill>
              </a:rPr>
              <a:t>освіти</a:t>
            </a:r>
          </a:p>
          <a:p>
            <a:endParaRPr lang="uk-UA" altLang="uk-UA" sz="2000" dirty="0">
              <a:solidFill>
                <a:schemeClr val="tx1"/>
              </a:solidFill>
            </a:endParaRPr>
          </a:p>
          <a:p>
            <a:pPr>
              <a:spcBef>
                <a:spcPts val="0"/>
              </a:spcBef>
              <a:defRPr/>
            </a:pPr>
            <a:r>
              <a:rPr lang="ru-RU" altLang="uk-UA" sz="2000" b="1" dirty="0">
                <a:solidFill>
                  <a:srgbClr val="D03041"/>
                </a:solidFill>
              </a:rPr>
              <a:t>    Частини першу та другу </a:t>
            </a:r>
            <a:r>
              <a:rPr lang="ru-RU" altLang="uk-UA" sz="2000" b="1" dirty="0" err="1">
                <a:solidFill>
                  <a:srgbClr val="D03041"/>
                </a:solidFill>
              </a:rPr>
              <a:t>статті</a:t>
            </a:r>
            <a:r>
              <a:rPr lang="ru-RU" altLang="uk-UA" sz="2000" b="1" dirty="0">
                <a:solidFill>
                  <a:srgbClr val="D03041"/>
                </a:solidFill>
              </a:rPr>
              <a:t> 66 ЗУ "Про </a:t>
            </a:r>
            <a:r>
              <a:rPr lang="ru-RU" altLang="uk-UA" sz="2000" b="1" dirty="0" err="1">
                <a:solidFill>
                  <a:srgbClr val="D03041"/>
                </a:solidFill>
              </a:rPr>
              <a:t>освіту</a:t>
            </a:r>
            <a:r>
              <a:rPr lang="ru-RU" altLang="uk-UA" sz="2000" b="1" dirty="0">
                <a:solidFill>
                  <a:srgbClr val="D03041"/>
                </a:solidFill>
              </a:rPr>
              <a:t>» </a:t>
            </a:r>
            <a:r>
              <a:rPr lang="ru-RU" altLang="uk-UA" sz="2000" b="1" dirty="0" smtClean="0">
                <a:solidFill>
                  <a:srgbClr val="D03041"/>
                </a:solidFill>
              </a:rPr>
              <a:t>доповнено</a:t>
            </a:r>
          </a:p>
          <a:p>
            <a:pPr>
              <a:spcBef>
                <a:spcPts val="0"/>
              </a:spcBef>
              <a:defRPr/>
            </a:pPr>
            <a:r>
              <a:rPr lang="ru-RU" altLang="uk-UA" sz="2000" b="1" dirty="0" smtClean="0">
                <a:solidFill>
                  <a:srgbClr val="D03041"/>
                </a:solidFill>
              </a:rPr>
              <a:t>    абзацами </a:t>
            </a:r>
            <a:r>
              <a:rPr lang="ru-RU" altLang="uk-UA" sz="2000" b="1" dirty="0" err="1" smtClean="0">
                <a:solidFill>
                  <a:srgbClr val="D03041"/>
                </a:solidFill>
              </a:rPr>
              <a:t>однакового</a:t>
            </a:r>
            <a:r>
              <a:rPr lang="ru-RU" altLang="uk-UA" sz="2000" b="1" dirty="0">
                <a:solidFill>
                  <a:srgbClr val="D03041"/>
                </a:solidFill>
              </a:rPr>
              <a:t> </a:t>
            </a:r>
            <a:r>
              <a:rPr lang="ru-RU" altLang="uk-UA" sz="2000" b="1" dirty="0" err="1" smtClean="0">
                <a:solidFill>
                  <a:srgbClr val="D03041"/>
                </a:solidFill>
              </a:rPr>
              <a:t>змісту</a:t>
            </a:r>
            <a:r>
              <a:rPr lang="ru-RU" altLang="uk-UA" sz="2000" b="1" dirty="0">
                <a:solidFill>
                  <a:srgbClr val="D03041"/>
                </a:solidFill>
              </a:rPr>
              <a:t>:</a:t>
            </a:r>
            <a:br>
              <a:rPr lang="ru-RU" altLang="uk-UA" sz="2000" b="1" dirty="0">
                <a:solidFill>
                  <a:srgbClr val="D03041"/>
                </a:solidFill>
              </a:rPr>
            </a:br>
            <a:r>
              <a:rPr lang="ru-RU" sz="2000" b="1" dirty="0">
                <a:solidFill>
                  <a:srgbClr val="002060"/>
                </a:solidFill>
              </a:rPr>
              <a:t>1. </a:t>
            </a:r>
            <a:r>
              <a:rPr lang="ru-RU" sz="2000" b="1" dirty="0" err="1">
                <a:solidFill>
                  <a:srgbClr val="002060"/>
                </a:solidFill>
              </a:rPr>
              <a:t>Верховна</a:t>
            </a:r>
            <a:r>
              <a:rPr lang="ru-RU" sz="2000" b="1" dirty="0">
                <a:solidFill>
                  <a:srgbClr val="002060"/>
                </a:solidFill>
              </a:rPr>
              <a:t> Рада </a:t>
            </a:r>
            <a:r>
              <a:rPr lang="ru-RU" sz="2000" b="1" dirty="0" err="1">
                <a:solidFill>
                  <a:srgbClr val="002060"/>
                </a:solidFill>
              </a:rPr>
              <a:t>Автономної</a:t>
            </a:r>
            <a:r>
              <a:rPr lang="ru-RU" sz="2000" b="1" dirty="0">
                <a:solidFill>
                  <a:srgbClr val="002060"/>
                </a:solidFill>
              </a:rPr>
              <a:t> </a:t>
            </a:r>
            <a:r>
              <a:rPr lang="ru-RU" sz="2000" b="1" dirty="0" err="1">
                <a:solidFill>
                  <a:srgbClr val="002060"/>
                </a:solidFill>
              </a:rPr>
              <a:t>Республіки</a:t>
            </a:r>
            <a:r>
              <a:rPr lang="ru-RU" sz="2000" b="1" dirty="0">
                <a:solidFill>
                  <a:srgbClr val="002060"/>
                </a:solidFill>
              </a:rPr>
              <a:t> </a:t>
            </a:r>
            <a:r>
              <a:rPr lang="ru-RU" sz="2000" b="1" dirty="0" err="1">
                <a:solidFill>
                  <a:srgbClr val="002060"/>
                </a:solidFill>
              </a:rPr>
              <a:t>Крим</a:t>
            </a:r>
            <a:r>
              <a:rPr lang="ru-RU" sz="2000" b="1" dirty="0">
                <a:solidFill>
                  <a:srgbClr val="002060"/>
                </a:solidFill>
              </a:rPr>
              <a:t>, </a:t>
            </a:r>
            <a:r>
              <a:rPr lang="ru-RU" sz="2000" b="1" dirty="0" err="1">
                <a:solidFill>
                  <a:srgbClr val="002060"/>
                </a:solidFill>
              </a:rPr>
              <a:t>обласні</a:t>
            </a:r>
            <a:r>
              <a:rPr lang="ru-RU" sz="2000" b="1" dirty="0">
                <a:solidFill>
                  <a:srgbClr val="002060"/>
                </a:solidFill>
              </a:rPr>
              <a:t> ради, </a:t>
            </a:r>
            <a:endParaRPr lang="ru-RU" sz="2000" b="1" dirty="0" smtClean="0">
              <a:solidFill>
                <a:srgbClr val="002060"/>
              </a:solidFill>
            </a:endParaRPr>
          </a:p>
          <a:p>
            <a:pPr>
              <a:spcBef>
                <a:spcPts val="0"/>
              </a:spcBef>
              <a:defRPr/>
            </a:pPr>
            <a:r>
              <a:rPr lang="ru-RU" sz="2000" b="1" dirty="0" err="1" smtClean="0">
                <a:solidFill>
                  <a:srgbClr val="002060"/>
                </a:solidFill>
              </a:rPr>
              <a:t>Київська</a:t>
            </a:r>
            <a:r>
              <a:rPr lang="ru-RU" sz="2000" b="1" dirty="0" smtClean="0">
                <a:solidFill>
                  <a:srgbClr val="002060"/>
                </a:solidFill>
              </a:rPr>
              <a:t> </a:t>
            </a:r>
            <a:r>
              <a:rPr lang="ru-RU" sz="2000" b="1" dirty="0">
                <a:solidFill>
                  <a:srgbClr val="002060"/>
                </a:solidFill>
              </a:rPr>
              <a:t>та </a:t>
            </a:r>
            <a:r>
              <a:rPr lang="ru-RU" sz="2000" b="1" dirty="0" err="1">
                <a:solidFill>
                  <a:srgbClr val="002060"/>
                </a:solidFill>
              </a:rPr>
              <a:t>Севастопольська</a:t>
            </a:r>
            <a:r>
              <a:rPr lang="ru-RU" sz="2000" b="1" dirty="0">
                <a:solidFill>
                  <a:srgbClr val="002060"/>
                </a:solidFill>
              </a:rPr>
              <a:t> </a:t>
            </a:r>
            <a:r>
              <a:rPr lang="ru-RU" sz="2000" b="1" dirty="0" err="1">
                <a:solidFill>
                  <a:srgbClr val="002060"/>
                </a:solidFill>
              </a:rPr>
              <a:t>міські</a:t>
            </a:r>
            <a:r>
              <a:rPr lang="ru-RU" sz="2000" b="1" dirty="0">
                <a:solidFill>
                  <a:srgbClr val="002060"/>
                </a:solidFill>
              </a:rPr>
              <a:t> ради:</a:t>
            </a:r>
          </a:p>
          <a:p>
            <a:pPr>
              <a:spcBef>
                <a:spcPts val="0"/>
              </a:spcBef>
              <a:defRPr/>
            </a:pPr>
            <a:r>
              <a:rPr lang="ru-RU" sz="2000" b="1" dirty="0">
                <a:solidFill>
                  <a:srgbClr val="002060"/>
                </a:solidFill>
              </a:rPr>
              <a:t>2. </a:t>
            </a:r>
            <a:r>
              <a:rPr lang="ru-RU" sz="2000" b="1" dirty="0" err="1">
                <a:solidFill>
                  <a:srgbClr val="002060"/>
                </a:solidFill>
              </a:rPr>
              <a:t>Районні</a:t>
            </a:r>
            <a:r>
              <a:rPr lang="ru-RU" sz="2000" b="1" dirty="0">
                <a:solidFill>
                  <a:srgbClr val="002060"/>
                </a:solidFill>
              </a:rPr>
              <a:t>, </a:t>
            </a:r>
            <a:r>
              <a:rPr lang="ru-RU" sz="2000" b="1" dirty="0" err="1">
                <a:solidFill>
                  <a:srgbClr val="002060"/>
                </a:solidFill>
              </a:rPr>
              <a:t>міські</a:t>
            </a:r>
            <a:r>
              <a:rPr lang="ru-RU" sz="2000" b="1" dirty="0">
                <a:solidFill>
                  <a:srgbClr val="002060"/>
                </a:solidFill>
              </a:rPr>
              <a:t> ради та ради </a:t>
            </a:r>
            <a:r>
              <a:rPr lang="ru-RU" sz="2000" b="1" dirty="0" err="1">
                <a:solidFill>
                  <a:srgbClr val="002060"/>
                </a:solidFill>
              </a:rPr>
              <a:t>об’єднаних</a:t>
            </a:r>
            <a:r>
              <a:rPr lang="ru-RU" sz="2000" b="1" dirty="0">
                <a:solidFill>
                  <a:srgbClr val="002060"/>
                </a:solidFill>
              </a:rPr>
              <a:t> </a:t>
            </a:r>
            <a:r>
              <a:rPr lang="ru-RU" sz="2000" b="1" dirty="0" err="1">
                <a:solidFill>
                  <a:srgbClr val="002060"/>
                </a:solidFill>
              </a:rPr>
              <a:t>територіальних</a:t>
            </a:r>
            <a:r>
              <a:rPr lang="ru-RU" sz="2000" b="1" dirty="0">
                <a:solidFill>
                  <a:srgbClr val="002060"/>
                </a:solidFill>
              </a:rPr>
              <a:t> громад:</a:t>
            </a:r>
          </a:p>
          <a:p>
            <a:pPr>
              <a:defRPr/>
            </a:pPr>
            <a:r>
              <a:rPr lang="ru-RU" sz="2200" dirty="0">
                <a:solidFill>
                  <a:schemeClr val="tx1"/>
                </a:solidFill>
              </a:rPr>
              <a:t>сприяють </a:t>
            </a:r>
            <a:r>
              <a:rPr lang="ru-RU" sz="2200" dirty="0" err="1">
                <a:solidFill>
                  <a:schemeClr val="tx1"/>
                </a:solidFill>
              </a:rPr>
              <a:t>розробленню</a:t>
            </a:r>
            <a:r>
              <a:rPr lang="ru-RU" sz="2200" dirty="0">
                <a:solidFill>
                  <a:schemeClr val="tx1"/>
                </a:solidFill>
              </a:rPr>
              <a:t> плану </a:t>
            </a:r>
            <a:r>
              <a:rPr lang="ru-RU" sz="2200" dirty="0" err="1">
                <a:solidFill>
                  <a:schemeClr val="tx1"/>
                </a:solidFill>
              </a:rPr>
              <a:t>заходів</a:t>
            </a:r>
            <a:r>
              <a:rPr lang="ru-RU" sz="2200" dirty="0">
                <a:solidFill>
                  <a:schemeClr val="tx1"/>
                </a:solidFill>
              </a:rPr>
              <a:t>, </a:t>
            </a:r>
            <a:r>
              <a:rPr lang="ru-RU" sz="2200" dirty="0" err="1">
                <a:solidFill>
                  <a:schemeClr val="tx1"/>
                </a:solidFill>
              </a:rPr>
              <a:t>спрямованих</a:t>
            </a:r>
            <a:r>
              <a:rPr lang="ru-RU" sz="2200" dirty="0">
                <a:solidFill>
                  <a:schemeClr val="tx1"/>
                </a:solidFill>
              </a:rPr>
              <a:t> на </a:t>
            </a:r>
            <a:r>
              <a:rPr lang="ru-RU" sz="2200" dirty="0" smtClean="0">
                <a:solidFill>
                  <a:schemeClr val="tx1"/>
                </a:solidFill>
              </a:rPr>
              <a:t>             </a:t>
            </a:r>
            <a:r>
              <a:rPr lang="ru-RU" sz="2200" dirty="0" err="1" smtClean="0">
                <a:solidFill>
                  <a:schemeClr val="tx1"/>
                </a:solidFill>
              </a:rPr>
              <a:t>запобігання</a:t>
            </a:r>
            <a:r>
              <a:rPr lang="ru-RU" sz="2200" dirty="0" smtClean="0">
                <a:solidFill>
                  <a:schemeClr val="tx1"/>
                </a:solidFill>
              </a:rPr>
              <a:t> та </a:t>
            </a:r>
            <a:r>
              <a:rPr lang="ru-RU" sz="2200" dirty="0" err="1">
                <a:solidFill>
                  <a:schemeClr val="tx1"/>
                </a:solidFill>
              </a:rPr>
              <a:t>протидію</a:t>
            </a:r>
            <a:r>
              <a:rPr lang="ru-RU" sz="2200" dirty="0">
                <a:solidFill>
                  <a:schemeClr val="tx1"/>
                </a:solidFill>
              </a:rPr>
              <a:t> </a:t>
            </a:r>
            <a:r>
              <a:rPr lang="ru-RU" sz="2200" dirty="0" err="1">
                <a:solidFill>
                  <a:schemeClr val="tx1"/>
                </a:solidFill>
              </a:rPr>
              <a:t>булінгу</a:t>
            </a:r>
            <a:r>
              <a:rPr lang="ru-RU" sz="2200" dirty="0">
                <a:solidFill>
                  <a:schemeClr val="tx1"/>
                </a:solidFill>
              </a:rPr>
              <a:t> (</a:t>
            </a:r>
            <a:r>
              <a:rPr lang="ru-RU" sz="2200" dirty="0" err="1">
                <a:solidFill>
                  <a:schemeClr val="tx1"/>
                </a:solidFill>
              </a:rPr>
              <a:t>цькуванню</a:t>
            </a:r>
            <a:r>
              <a:rPr lang="ru-RU" sz="2200" dirty="0">
                <a:solidFill>
                  <a:schemeClr val="tx1"/>
                </a:solidFill>
              </a:rPr>
              <a:t>) в закладах </a:t>
            </a:r>
            <a:r>
              <a:rPr lang="ru-RU" sz="2200" dirty="0" err="1" smtClean="0">
                <a:solidFill>
                  <a:schemeClr val="tx1"/>
                </a:solidFill>
              </a:rPr>
              <a:t>освіти</a:t>
            </a:r>
            <a:r>
              <a:rPr lang="ru-RU" sz="2200" dirty="0" smtClean="0">
                <a:solidFill>
                  <a:schemeClr val="tx1"/>
                </a:solidFill>
              </a:rPr>
              <a:t>.</a:t>
            </a:r>
            <a:endParaRPr lang="ru-RU" sz="2200" dirty="0">
              <a:solidFill>
                <a:schemeClr val="tx1"/>
              </a:solidFill>
            </a:endParaRPr>
          </a:p>
        </p:txBody>
      </p:sp>
    </p:spTree>
    <p:extLst>
      <p:ext uri="{BB962C8B-B14F-4D97-AF65-F5344CB8AC3E}">
        <p14:creationId xmlns:p14="http://schemas.microsoft.com/office/powerpoint/2010/main" val="124983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p:cNvSpPr txBox="1">
            <a:spLocks noChangeArrowheads="1"/>
          </p:cNvSpPr>
          <p:nvPr/>
        </p:nvSpPr>
        <p:spPr bwMode="auto">
          <a:xfrm>
            <a:off x="3419872" y="2663647"/>
            <a:ext cx="5544616" cy="3216265"/>
          </a:xfrm>
          <a:prstGeom prst="rect">
            <a:avLst/>
          </a:prstGeom>
          <a:noFill/>
          <a:ln w="9525">
            <a:noFill/>
            <a:miter lim="800000"/>
            <a:headEnd/>
            <a:tailEnd/>
          </a:ln>
        </p:spPr>
        <p:txBody>
          <a:bodyPr wrap="square">
            <a:spAutoFit/>
          </a:bodyPr>
          <a:lstStyle/>
          <a:p>
            <a:pPr algn="r"/>
            <a:r>
              <a:rPr lang="uk-UA" altLang="uk-UA" sz="3400" dirty="0">
                <a:solidFill>
                  <a:srgbClr val="003366"/>
                </a:solidFill>
                <a:latin typeface="Arial Black" panose="020B0A04020102020204" pitchFamily="34" charset="0"/>
              </a:rPr>
              <a:t>Про внесення </a:t>
            </a:r>
            <a:endParaRPr lang="uk-UA" altLang="uk-UA" sz="3400" dirty="0" smtClean="0">
              <a:solidFill>
                <a:srgbClr val="003366"/>
              </a:solidFill>
              <a:latin typeface="Arial Black" panose="020B0A04020102020204" pitchFamily="34" charset="0"/>
            </a:endParaRPr>
          </a:p>
          <a:p>
            <a:pPr algn="r"/>
            <a:r>
              <a:rPr lang="uk-UA" altLang="uk-UA" sz="3300" dirty="0" smtClean="0">
                <a:solidFill>
                  <a:srgbClr val="003366"/>
                </a:solidFill>
                <a:latin typeface="Arial Black" panose="020B0A04020102020204" pitchFamily="34" charset="0"/>
              </a:rPr>
              <a:t>змін </a:t>
            </a:r>
            <a:r>
              <a:rPr lang="uk-UA" altLang="uk-UA" sz="3300" dirty="0">
                <a:solidFill>
                  <a:srgbClr val="003366"/>
                </a:solidFill>
                <a:latin typeface="Arial Black" panose="020B0A04020102020204" pitchFamily="34" charset="0"/>
              </a:rPr>
              <a:t>до </a:t>
            </a:r>
            <a:r>
              <a:rPr lang="uk-UA" altLang="uk-UA" sz="3300" dirty="0" smtClean="0">
                <a:solidFill>
                  <a:srgbClr val="003366"/>
                </a:solidFill>
                <a:latin typeface="Arial Black" panose="020B0A04020102020204" pitchFamily="34" charset="0"/>
              </a:rPr>
              <a:t>деяких </a:t>
            </a:r>
          </a:p>
          <a:p>
            <a:pPr algn="r"/>
            <a:r>
              <a:rPr lang="uk-UA" altLang="uk-UA" sz="3400" dirty="0" smtClean="0">
                <a:solidFill>
                  <a:srgbClr val="003366"/>
                </a:solidFill>
                <a:latin typeface="Arial Black" panose="020B0A04020102020204" pitchFamily="34" charset="0"/>
              </a:rPr>
              <a:t>законодавчих </a:t>
            </a:r>
          </a:p>
          <a:p>
            <a:pPr algn="r"/>
            <a:r>
              <a:rPr lang="uk-UA" altLang="uk-UA" sz="3400" dirty="0" smtClean="0">
                <a:solidFill>
                  <a:srgbClr val="003366"/>
                </a:solidFill>
                <a:latin typeface="Arial Black" panose="020B0A04020102020204" pitchFamily="34" charset="0"/>
              </a:rPr>
              <a:t>актів </a:t>
            </a:r>
            <a:r>
              <a:rPr lang="uk-UA" altLang="uk-UA" sz="3400" dirty="0">
                <a:solidFill>
                  <a:srgbClr val="003366"/>
                </a:solidFill>
                <a:latin typeface="Arial Black" panose="020B0A04020102020204" pitchFamily="34" charset="0"/>
              </a:rPr>
              <a:t>України </a:t>
            </a:r>
            <a:endParaRPr lang="uk-UA" altLang="uk-UA" sz="3400" dirty="0" smtClean="0">
              <a:solidFill>
                <a:srgbClr val="003366"/>
              </a:solidFill>
              <a:latin typeface="Arial Black" panose="020B0A04020102020204" pitchFamily="34" charset="0"/>
            </a:endParaRPr>
          </a:p>
          <a:p>
            <a:pPr algn="r"/>
            <a:r>
              <a:rPr lang="uk-UA" altLang="uk-UA" sz="3400" dirty="0" smtClean="0">
                <a:solidFill>
                  <a:srgbClr val="003366"/>
                </a:solidFill>
                <a:latin typeface="Arial Black" panose="020B0A04020102020204" pitchFamily="34" charset="0"/>
              </a:rPr>
              <a:t>щодо </a:t>
            </a:r>
            <a:r>
              <a:rPr lang="uk-UA" altLang="uk-UA" sz="3400" dirty="0">
                <a:solidFill>
                  <a:srgbClr val="003366"/>
                </a:solidFill>
                <a:latin typeface="Arial Black" panose="020B0A04020102020204" pitchFamily="34" charset="0"/>
              </a:rPr>
              <a:t>протидії </a:t>
            </a:r>
            <a:endParaRPr lang="uk-UA" altLang="uk-UA" sz="3400" dirty="0" smtClean="0">
              <a:solidFill>
                <a:srgbClr val="003366"/>
              </a:solidFill>
              <a:latin typeface="Arial Black" panose="020B0A04020102020204" pitchFamily="34" charset="0"/>
            </a:endParaRPr>
          </a:p>
          <a:p>
            <a:pPr algn="r"/>
            <a:r>
              <a:rPr lang="uk-UA" altLang="uk-UA" sz="3400" dirty="0" err="1" smtClean="0">
                <a:solidFill>
                  <a:srgbClr val="003366"/>
                </a:solidFill>
                <a:latin typeface="Arial Black" panose="020B0A04020102020204" pitchFamily="34" charset="0"/>
              </a:rPr>
              <a:t>булінгу</a:t>
            </a:r>
            <a:r>
              <a:rPr lang="uk-UA" altLang="uk-UA" sz="3400" dirty="0" smtClean="0">
                <a:solidFill>
                  <a:srgbClr val="003366"/>
                </a:solidFill>
                <a:latin typeface="Arial Black" panose="020B0A04020102020204" pitchFamily="34" charset="0"/>
              </a:rPr>
              <a:t> (цькуванню)</a:t>
            </a:r>
            <a:endParaRPr lang="en-US" altLang="ko-KR" sz="3400" b="1" dirty="0" smtClean="0">
              <a:solidFill>
                <a:srgbClr val="D03041"/>
              </a:solidFill>
              <a:ea typeface="맑은 고딕" pitchFamily="50" charset="-127"/>
              <a:cs typeface="Arial" pitchFamily="34" charset="0"/>
            </a:endParaRPr>
          </a:p>
        </p:txBody>
      </p:sp>
      <p:sp>
        <p:nvSpPr>
          <p:cNvPr id="2" name="Прямокутник 1"/>
          <p:cNvSpPr/>
          <p:nvPr/>
        </p:nvSpPr>
        <p:spPr>
          <a:xfrm>
            <a:off x="3779912" y="6237312"/>
            <a:ext cx="1630575" cy="400110"/>
          </a:xfrm>
          <a:prstGeom prst="rect">
            <a:avLst/>
          </a:prstGeom>
        </p:spPr>
        <p:txBody>
          <a:bodyPr wrap="none">
            <a:spAutoFit/>
          </a:bodyPr>
          <a:lstStyle/>
          <a:p>
            <a:r>
              <a:rPr lang="uk-UA" sz="2000" dirty="0">
                <a:solidFill>
                  <a:schemeClr val="bg1"/>
                </a:solidFill>
                <a:latin typeface="Arial" panose="020B0604020202020204" pitchFamily="34" charset="0"/>
                <a:cs typeface="Arial" panose="020B0604020202020204" pitchFamily="34" charset="0"/>
              </a:rPr>
              <a:t>Рівне - </a:t>
            </a:r>
            <a:r>
              <a:rPr lang="uk-UA" sz="2000" dirty="0" smtClean="0">
                <a:solidFill>
                  <a:schemeClr val="bg1"/>
                </a:solidFill>
                <a:latin typeface="Arial" panose="020B0604020202020204" pitchFamily="34" charset="0"/>
                <a:cs typeface="Arial" panose="020B0604020202020204" pitchFamily="34" charset="0"/>
              </a:rPr>
              <a:t>2019</a:t>
            </a:r>
            <a:endParaRPr lang="uk-UA"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4635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5776" y="0"/>
            <a:ext cx="3456384" cy="1069514"/>
          </a:xfrm>
        </p:spPr>
        <p:txBody>
          <a:bodyPr/>
          <a:lstStyle/>
          <a:p>
            <a:r>
              <a:rPr lang="ru-RU" altLang="uk-UA" sz="2800" dirty="0">
                <a:solidFill>
                  <a:srgbClr val="D12E41"/>
                </a:solidFill>
                <a:latin typeface="+mj-lt"/>
              </a:rPr>
              <a:t>ЗУ "Про </a:t>
            </a:r>
            <a:r>
              <a:rPr lang="ru-RU" altLang="uk-UA" sz="2800" dirty="0" err="1" smtClean="0">
                <a:solidFill>
                  <a:srgbClr val="D12E41"/>
                </a:solidFill>
                <a:latin typeface="+mj-lt"/>
              </a:rPr>
              <a:t>освіту</a:t>
            </a:r>
            <a:r>
              <a:rPr lang="ru-RU" altLang="uk-UA" sz="2800" dirty="0" smtClean="0">
                <a:solidFill>
                  <a:srgbClr val="D12E41"/>
                </a:solidFill>
                <a:latin typeface="+mj-lt"/>
              </a:rPr>
              <a:t>" </a:t>
            </a:r>
            <a:endParaRPr lang="uk-UA" sz="2800" dirty="0">
              <a:solidFill>
                <a:srgbClr val="D12E41"/>
              </a:solidFill>
              <a:latin typeface="+mj-lt"/>
            </a:endParaRPr>
          </a:p>
        </p:txBody>
      </p:sp>
      <p:sp>
        <p:nvSpPr>
          <p:cNvPr id="3" name="Місце для вмісту 2"/>
          <p:cNvSpPr>
            <a:spLocks noGrp="1"/>
          </p:cNvSpPr>
          <p:nvPr>
            <p:ph idx="1"/>
          </p:nvPr>
        </p:nvSpPr>
        <p:spPr>
          <a:xfrm>
            <a:off x="310454" y="1406865"/>
            <a:ext cx="8712968" cy="460648"/>
          </a:xfrm>
        </p:spPr>
        <p:txBody>
          <a:bodyPr/>
          <a:lstStyle/>
          <a:p>
            <a:r>
              <a:rPr lang="ru-RU" altLang="uk-UA" sz="2100" b="1" dirty="0">
                <a:solidFill>
                  <a:srgbClr val="D03041"/>
                </a:solidFill>
              </a:rPr>
              <a:t>Частину другу </a:t>
            </a:r>
            <a:r>
              <a:rPr lang="ru-RU" altLang="uk-UA" sz="2100" b="1" dirty="0" err="1">
                <a:solidFill>
                  <a:srgbClr val="D03041"/>
                </a:solidFill>
              </a:rPr>
              <a:t>статті</a:t>
            </a:r>
            <a:r>
              <a:rPr lang="ru-RU" altLang="uk-UA" sz="2100" b="1" dirty="0">
                <a:solidFill>
                  <a:srgbClr val="D03041"/>
                </a:solidFill>
              </a:rPr>
              <a:t> 71 ЗУ "Про </a:t>
            </a:r>
            <a:r>
              <a:rPr lang="ru-RU" altLang="uk-UA" sz="2100" b="1" dirty="0" err="1">
                <a:solidFill>
                  <a:srgbClr val="D03041"/>
                </a:solidFill>
              </a:rPr>
              <a:t>освіту</a:t>
            </a:r>
            <a:r>
              <a:rPr lang="ru-RU" altLang="uk-UA" sz="2100" b="1" dirty="0">
                <a:solidFill>
                  <a:srgbClr val="D03041"/>
                </a:solidFill>
              </a:rPr>
              <a:t>» доповнено </a:t>
            </a:r>
            <a:r>
              <a:rPr lang="ru-RU" altLang="uk-UA" sz="2100" b="1" dirty="0" err="1">
                <a:solidFill>
                  <a:srgbClr val="D03041"/>
                </a:solidFill>
              </a:rPr>
              <a:t>абзацом</a:t>
            </a:r>
            <a:r>
              <a:rPr lang="ru-RU" altLang="uk-UA" sz="2100" b="1" dirty="0">
                <a:solidFill>
                  <a:srgbClr val="D03041"/>
                </a:solidFill>
              </a:rPr>
              <a:t> </a:t>
            </a:r>
            <a:r>
              <a:rPr lang="ru-RU" altLang="uk-UA" sz="2100" b="1" dirty="0" smtClean="0">
                <a:solidFill>
                  <a:srgbClr val="D03041"/>
                </a:solidFill>
              </a:rPr>
              <a:t>        такого </a:t>
            </a:r>
            <a:r>
              <a:rPr lang="ru-RU" altLang="uk-UA" sz="2100" b="1" dirty="0" err="1">
                <a:solidFill>
                  <a:srgbClr val="D03041"/>
                </a:solidFill>
              </a:rPr>
              <a:t>змісту</a:t>
            </a:r>
            <a:r>
              <a:rPr lang="ru-RU" altLang="uk-UA" sz="2100" b="1" dirty="0">
                <a:solidFill>
                  <a:srgbClr val="D03041"/>
                </a:solidFill>
              </a:rPr>
              <a:t>:</a:t>
            </a:r>
            <a:endParaRPr lang="uk-UA" sz="2100" b="1" dirty="0">
              <a:solidFill>
                <a:srgbClr val="D03041"/>
              </a:solidFill>
            </a:endParaRPr>
          </a:p>
        </p:txBody>
      </p:sp>
      <p:sp>
        <p:nvSpPr>
          <p:cNvPr id="4" name="Місце для вмісту 3"/>
          <p:cNvSpPr>
            <a:spLocks noGrp="1"/>
          </p:cNvSpPr>
          <p:nvPr>
            <p:ph idx="10"/>
          </p:nvPr>
        </p:nvSpPr>
        <p:spPr>
          <a:xfrm>
            <a:off x="-22902" y="2060848"/>
            <a:ext cx="9108282" cy="3600400"/>
          </a:xfrm>
        </p:spPr>
        <p:txBody>
          <a:bodyPr/>
          <a:lstStyle/>
          <a:p>
            <a:pPr lvl="0" eaLnBrk="0" fontAlgn="base" latinLnBrk="0" hangingPunct="0">
              <a:spcAft>
                <a:spcPct val="0"/>
              </a:spcAft>
              <a:buClr>
                <a:srgbClr val="003366"/>
              </a:buClr>
              <a:buSzPct val="75000"/>
            </a:pPr>
            <a:r>
              <a:rPr lang="ru-RU" sz="2200" b="1" dirty="0" smtClean="0">
                <a:solidFill>
                  <a:srgbClr val="002060"/>
                </a:solidFill>
              </a:rPr>
              <a:t>Суб’єкти </a:t>
            </a:r>
            <a:r>
              <a:rPr lang="ru-RU" sz="2200" b="1" dirty="0" err="1">
                <a:solidFill>
                  <a:srgbClr val="002060"/>
                </a:solidFill>
              </a:rPr>
              <a:t>громадського</a:t>
            </a:r>
            <a:r>
              <a:rPr lang="ru-RU" sz="2200" b="1" dirty="0">
                <a:solidFill>
                  <a:srgbClr val="002060"/>
                </a:solidFill>
              </a:rPr>
              <a:t> </a:t>
            </a:r>
            <a:r>
              <a:rPr lang="ru-RU" sz="2200" b="1" dirty="0" err="1">
                <a:solidFill>
                  <a:srgbClr val="002060"/>
                </a:solidFill>
              </a:rPr>
              <a:t>нагляду</a:t>
            </a:r>
            <a:r>
              <a:rPr lang="ru-RU" sz="2200" b="1" dirty="0">
                <a:solidFill>
                  <a:srgbClr val="002060"/>
                </a:solidFill>
              </a:rPr>
              <a:t> (контролю) </a:t>
            </a:r>
            <a:r>
              <a:rPr lang="ru-RU" sz="2200" b="1" dirty="0" err="1">
                <a:solidFill>
                  <a:srgbClr val="002060"/>
                </a:solidFill>
              </a:rPr>
              <a:t>мають</a:t>
            </a:r>
            <a:r>
              <a:rPr lang="ru-RU" sz="2200" b="1" dirty="0">
                <a:solidFill>
                  <a:srgbClr val="002060"/>
                </a:solidFill>
              </a:rPr>
              <a:t> право:</a:t>
            </a:r>
          </a:p>
          <a:p>
            <a:pPr lvl="0" eaLnBrk="0" fontAlgn="base" latinLnBrk="0" hangingPunct="0">
              <a:spcAft>
                <a:spcPct val="0"/>
              </a:spcAft>
              <a:buClr>
                <a:srgbClr val="003366"/>
              </a:buClr>
              <a:buSzPct val="75000"/>
            </a:pPr>
            <a:r>
              <a:rPr lang="ru-RU" sz="2200" b="1" dirty="0">
                <a:solidFill>
                  <a:srgbClr val="002060"/>
                </a:solidFill>
              </a:rPr>
              <a:t>…2) </a:t>
            </a:r>
            <a:r>
              <a:rPr lang="ru-RU" sz="2200" b="1" dirty="0" err="1">
                <a:solidFill>
                  <a:srgbClr val="002060"/>
                </a:solidFill>
              </a:rPr>
              <a:t>проводити</a:t>
            </a:r>
            <a:r>
              <a:rPr lang="ru-RU" sz="2200" b="1" dirty="0">
                <a:solidFill>
                  <a:srgbClr val="002060"/>
                </a:solidFill>
              </a:rPr>
              <a:t> </a:t>
            </a:r>
            <a:r>
              <a:rPr lang="ru-RU" sz="2200" b="1" dirty="0" err="1">
                <a:solidFill>
                  <a:srgbClr val="002060"/>
                </a:solidFill>
              </a:rPr>
              <a:t>моніторинг</a:t>
            </a:r>
            <a:r>
              <a:rPr lang="ru-RU" sz="2200" b="1" dirty="0">
                <a:solidFill>
                  <a:srgbClr val="002060"/>
                </a:solidFill>
              </a:rPr>
              <a:t> та </a:t>
            </a:r>
            <a:r>
              <a:rPr lang="ru-RU" sz="2200" b="1" dirty="0" err="1">
                <a:solidFill>
                  <a:srgbClr val="002060"/>
                </a:solidFill>
              </a:rPr>
              <a:t>оприлюднювати</a:t>
            </a:r>
            <a:r>
              <a:rPr lang="ru-RU" sz="2200" b="1" dirty="0">
                <a:solidFill>
                  <a:srgbClr val="002060"/>
                </a:solidFill>
              </a:rPr>
              <a:t> </a:t>
            </a:r>
            <a:r>
              <a:rPr lang="ru-RU" sz="2200" b="1" dirty="0" err="1">
                <a:solidFill>
                  <a:srgbClr val="002060"/>
                </a:solidFill>
              </a:rPr>
              <a:t>результати</a:t>
            </a:r>
            <a:r>
              <a:rPr lang="ru-RU" sz="2200" b="1" dirty="0">
                <a:solidFill>
                  <a:srgbClr val="002060"/>
                </a:solidFill>
              </a:rPr>
              <a:t>, </a:t>
            </a:r>
            <a:r>
              <a:rPr lang="ru-RU" sz="2200" b="1" dirty="0" err="1">
                <a:solidFill>
                  <a:srgbClr val="002060"/>
                </a:solidFill>
              </a:rPr>
              <a:t>зокрема</a:t>
            </a:r>
            <a:r>
              <a:rPr lang="ru-RU" sz="2200" b="1" dirty="0">
                <a:solidFill>
                  <a:srgbClr val="002060"/>
                </a:solidFill>
              </a:rPr>
              <a:t>, </a:t>
            </a:r>
            <a:r>
              <a:rPr lang="ru-RU" sz="2200" b="1" dirty="0" err="1">
                <a:solidFill>
                  <a:srgbClr val="002060"/>
                </a:solidFill>
              </a:rPr>
              <a:t>щодо</a:t>
            </a:r>
            <a:r>
              <a:rPr lang="ru-RU" sz="2200" b="1" dirty="0">
                <a:solidFill>
                  <a:srgbClr val="002060"/>
                </a:solidFill>
              </a:rPr>
              <a:t>:</a:t>
            </a:r>
          </a:p>
          <a:p>
            <a:pPr lvl="0" eaLnBrk="0" fontAlgn="base" latinLnBrk="0" hangingPunct="0">
              <a:spcAft>
                <a:spcPct val="0"/>
              </a:spcAft>
              <a:buClr>
                <a:srgbClr val="003366"/>
              </a:buClr>
              <a:buSzPct val="75000"/>
            </a:pPr>
            <a:r>
              <a:rPr lang="ru-RU" altLang="uk-UA" sz="2400" kern="0" dirty="0">
                <a:solidFill>
                  <a:schemeClr val="tx1"/>
                </a:solidFill>
              </a:rPr>
              <a:t>випадків </a:t>
            </a:r>
            <a:r>
              <a:rPr lang="ru-RU" altLang="uk-UA" sz="2400" kern="0" dirty="0" err="1">
                <a:solidFill>
                  <a:schemeClr val="tx1"/>
                </a:solidFill>
              </a:rPr>
              <a:t>булінгу</a:t>
            </a:r>
            <a:r>
              <a:rPr lang="ru-RU" altLang="uk-UA" sz="2400" kern="0" dirty="0">
                <a:solidFill>
                  <a:schemeClr val="tx1"/>
                </a:solidFill>
              </a:rPr>
              <a:t> (</a:t>
            </a:r>
            <a:r>
              <a:rPr lang="ru-RU" altLang="uk-UA" sz="2400" kern="0" dirty="0" err="1">
                <a:solidFill>
                  <a:schemeClr val="tx1"/>
                </a:solidFill>
              </a:rPr>
              <a:t>цькування</a:t>
            </a:r>
            <a:r>
              <a:rPr lang="ru-RU" altLang="uk-UA" sz="2400" kern="0" dirty="0">
                <a:solidFill>
                  <a:schemeClr val="tx1"/>
                </a:solidFill>
              </a:rPr>
              <a:t>) в закладах </a:t>
            </a:r>
            <a:r>
              <a:rPr lang="ru-RU" altLang="uk-UA" sz="2400" kern="0" dirty="0" err="1">
                <a:solidFill>
                  <a:schemeClr val="tx1"/>
                </a:solidFill>
              </a:rPr>
              <a:t>освіти</a:t>
            </a:r>
            <a:r>
              <a:rPr lang="ru-RU" altLang="uk-UA" sz="2400" kern="0" dirty="0">
                <a:solidFill>
                  <a:schemeClr val="tx1"/>
                </a:solidFill>
              </a:rPr>
              <a:t> та </a:t>
            </a:r>
            <a:r>
              <a:rPr lang="ru-RU" altLang="uk-UA" sz="2400" kern="0" dirty="0" err="1">
                <a:solidFill>
                  <a:schemeClr val="tx1"/>
                </a:solidFill>
              </a:rPr>
              <a:t>заходів</a:t>
            </a:r>
            <a:r>
              <a:rPr lang="ru-RU" altLang="uk-UA" sz="2400" kern="0" dirty="0">
                <a:solidFill>
                  <a:schemeClr val="tx1"/>
                </a:solidFill>
              </a:rPr>
              <a:t> </a:t>
            </a:r>
            <a:r>
              <a:rPr lang="ru-RU" altLang="uk-UA" sz="2400" kern="0" dirty="0" err="1">
                <a:solidFill>
                  <a:schemeClr val="tx1"/>
                </a:solidFill>
              </a:rPr>
              <a:t>реагування</a:t>
            </a:r>
            <a:r>
              <a:rPr lang="ru-RU" altLang="uk-UA" sz="2400" kern="0" dirty="0">
                <a:solidFill>
                  <a:schemeClr val="tx1"/>
                </a:solidFill>
              </a:rPr>
              <a:t> на </a:t>
            </a:r>
            <a:r>
              <a:rPr lang="ru-RU" altLang="uk-UA" sz="2400" kern="0" dirty="0" err="1">
                <a:solidFill>
                  <a:schemeClr val="tx1"/>
                </a:solidFill>
              </a:rPr>
              <a:t>такі</a:t>
            </a:r>
            <a:r>
              <a:rPr lang="ru-RU" altLang="uk-UA" sz="2400" kern="0" dirty="0">
                <a:solidFill>
                  <a:schemeClr val="tx1"/>
                </a:solidFill>
              </a:rPr>
              <a:t> </a:t>
            </a:r>
            <a:r>
              <a:rPr lang="ru-RU" altLang="uk-UA" sz="2400" kern="0" dirty="0" err="1">
                <a:solidFill>
                  <a:schemeClr val="tx1"/>
                </a:solidFill>
              </a:rPr>
              <a:t>випадки</a:t>
            </a:r>
            <a:r>
              <a:rPr lang="ru-RU" altLang="uk-UA" sz="2400" kern="0" dirty="0">
                <a:solidFill>
                  <a:schemeClr val="tx1"/>
                </a:solidFill>
              </a:rPr>
              <a:t>, </a:t>
            </a:r>
            <a:r>
              <a:rPr lang="ru-RU" altLang="uk-UA" sz="2400" kern="0" dirty="0" err="1">
                <a:solidFill>
                  <a:schemeClr val="tx1"/>
                </a:solidFill>
              </a:rPr>
              <a:t>вжитих</a:t>
            </a:r>
            <a:r>
              <a:rPr lang="ru-RU" altLang="uk-UA" sz="2400" kern="0" dirty="0">
                <a:solidFill>
                  <a:schemeClr val="tx1"/>
                </a:solidFill>
              </a:rPr>
              <a:t> </a:t>
            </a:r>
            <a:r>
              <a:rPr lang="ru-RU" altLang="uk-UA" sz="2400" kern="0" dirty="0" err="1">
                <a:solidFill>
                  <a:schemeClr val="tx1"/>
                </a:solidFill>
              </a:rPr>
              <a:t>керівництвом</a:t>
            </a:r>
            <a:r>
              <a:rPr lang="ru-RU" altLang="uk-UA" sz="2400" kern="0" dirty="0">
                <a:solidFill>
                  <a:schemeClr val="tx1"/>
                </a:solidFill>
              </a:rPr>
              <a:t> закладу </a:t>
            </a:r>
            <a:r>
              <a:rPr lang="ru-RU" altLang="uk-UA" sz="2400" kern="0" dirty="0" err="1">
                <a:solidFill>
                  <a:schemeClr val="tx1"/>
                </a:solidFill>
              </a:rPr>
              <a:t>освіти</a:t>
            </a:r>
            <a:r>
              <a:rPr lang="ru-RU" altLang="uk-UA" sz="2400" kern="0" dirty="0">
                <a:solidFill>
                  <a:schemeClr val="tx1"/>
                </a:solidFill>
              </a:rPr>
              <a:t> </a:t>
            </a:r>
            <a:r>
              <a:rPr lang="ru-RU" altLang="uk-UA" sz="2400" kern="0" dirty="0" err="1">
                <a:solidFill>
                  <a:schemeClr val="tx1"/>
                </a:solidFill>
              </a:rPr>
              <a:t>або</a:t>
            </a:r>
            <a:r>
              <a:rPr lang="ru-RU" altLang="uk-UA" sz="2400" kern="0" dirty="0">
                <a:solidFill>
                  <a:schemeClr val="tx1"/>
                </a:solidFill>
              </a:rPr>
              <a:t> </a:t>
            </a:r>
            <a:r>
              <a:rPr lang="ru-RU" altLang="uk-UA" sz="2400" kern="0" dirty="0" err="1">
                <a:solidFill>
                  <a:schemeClr val="tx1"/>
                </a:solidFill>
              </a:rPr>
              <a:t>його</a:t>
            </a:r>
            <a:r>
              <a:rPr lang="ru-RU" altLang="uk-UA" sz="2400" kern="0" dirty="0">
                <a:solidFill>
                  <a:schemeClr val="tx1"/>
                </a:solidFill>
              </a:rPr>
              <a:t> </a:t>
            </a:r>
            <a:r>
              <a:rPr lang="ru-RU" altLang="uk-UA" sz="2400" kern="0" dirty="0" err="1">
                <a:solidFill>
                  <a:schemeClr val="tx1"/>
                </a:solidFill>
              </a:rPr>
              <a:t>засновником</a:t>
            </a:r>
            <a:endParaRPr lang="ru-RU" altLang="uk-UA" sz="2400" kern="0" dirty="0">
              <a:solidFill>
                <a:schemeClr val="tx1"/>
              </a:solidFill>
            </a:endParaRPr>
          </a:p>
        </p:txBody>
      </p:sp>
      <p:pic>
        <p:nvPicPr>
          <p:cNvPr id="5" name="Picture 2" descr="Ð ÐµÐ·ÑÐ»ÑÑÐ°Ñ Ð¿Ð¾ÑÑÐºÑ Ð·Ð¾Ð±ÑÐ°Ð¶ÐµÐ½Ñ Ð·Ð° Ð·Ð°Ð¿Ð¸ÑÐ¾Ð¼ &quot;Ð±ÑÐ»ÑÐ½Ð³&qu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71800" y="4686991"/>
            <a:ext cx="3510835" cy="1948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5883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5776" y="0"/>
            <a:ext cx="3456384" cy="1069514"/>
          </a:xfrm>
        </p:spPr>
        <p:txBody>
          <a:bodyPr/>
          <a:lstStyle/>
          <a:p>
            <a:r>
              <a:rPr lang="ru-RU" altLang="uk-UA" sz="2800" dirty="0">
                <a:solidFill>
                  <a:srgbClr val="D12E41"/>
                </a:solidFill>
                <a:latin typeface="+mj-lt"/>
              </a:rPr>
              <a:t>ЗУ "Про </a:t>
            </a:r>
            <a:r>
              <a:rPr lang="ru-RU" altLang="uk-UA" sz="2800" dirty="0" err="1" smtClean="0">
                <a:solidFill>
                  <a:srgbClr val="D12E41"/>
                </a:solidFill>
                <a:latin typeface="+mj-lt"/>
              </a:rPr>
              <a:t>освіту</a:t>
            </a:r>
            <a:r>
              <a:rPr lang="ru-RU" altLang="uk-UA" sz="2800" dirty="0" smtClean="0">
                <a:solidFill>
                  <a:srgbClr val="D12E41"/>
                </a:solidFill>
                <a:latin typeface="+mj-lt"/>
              </a:rPr>
              <a:t>" </a:t>
            </a:r>
            <a:endParaRPr lang="uk-UA" sz="2800" dirty="0">
              <a:solidFill>
                <a:srgbClr val="D12E41"/>
              </a:solidFill>
              <a:latin typeface="+mj-lt"/>
            </a:endParaRPr>
          </a:p>
        </p:txBody>
      </p:sp>
      <p:sp>
        <p:nvSpPr>
          <p:cNvPr id="3" name="Місце для вмісту 2"/>
          <p:cNvSpPr>
            <a:spLocks noGrp="1"/>
          </p:cNvSpPr>
          <p:nvPr>
            <p:ph idx="1"/>
          </p:nvPr>
        </p:nvSpPr>
        <p:spPr>
          <a:xfrm>
            <a:off x="310454" y="1406865"/>
            <a:ext cx="8712968" cy="460648"/>
          </a:xfrm>
        </p:spPr>
        <p:txBody>
          <a:bodyPr/>
          <a:lstStyle/>
          <a:p>
            <a:r>
              <a:rPr lang="ru-RU" altLang="uk-UA" sz="2100" b="1" dirty="0">
                <a:solidFill>
                  <a:srgbClr val="D03041"/>
                </a:solidFill>
              </a:rPr>
              <a:t>Частину </a:t>
            </a:r>
            <a:r>
              <a:rPr lang="ru-RU" altLang="uk-UA" sz="2100" b="1" dirty="0" err="1">
                <a:solidFill>
                  <a:srgbClr val="D03041"/>
                </a:solidFill>
              </a:rPr>
              <a:t>четверту</a:t>
            </a:r>
            <a:r>
              <a:rPr lang="ru-RU" altLang="uk-UA" sz="2100" b="1" dirty="0">
                <a:solidFill>
                  <a:srgbClr val="D03041"/>
                </a:solidFill>
              </a:rPr>
              <a:t> </a:t>
            </a:r>
            <a:r>
              <a:rPr lang="ru-RU" altLang="uk-UA" sz="2100" b="1" dirty="0" err="1">
                <a:solidFill>
                  <a:srgbClr val="D03041"/>
                </a:solidFill>
              </a:rPr>
              <a:t>статті</a:t>
            </a:r>
            <a:r>
              <a:rPr lang="ru-RU" altLang="uk-UA" sz="2100" b="1" dirty="0">
                <a:solidFill>
                  <a:srgbClr val="D03041"/>
                </a:solidFill>
              </a:rPr>
              <a:t> 73 </a:t>
            </a:r>
            <a:r>
              <a:rPr lang="ru-RU" altLang="uk-UA" sz="2100" b="1" dirty="0" smtClean="0">
                <a:solidFill>
                  <a:srgbClr val="D03041"/>
                </a:solidFill>
              </a:rPr>
              <a:t>доповнено </a:t>
            </a:r>
            <a:r>
              <a:rPr lang="ru-RU" altLang="uk-UA" sz="2100" b="1" dirty="0">
                <a:solidFill>
                  <a:srgbClr val="D03041"/>
                </a:solidFill>
              </a:rPr>
              <a:t>абзацами такого </a:t>
            </a:r>
            <a:r>
              <a:rPr lang="ru-RU" altLang="uk-UA" sz="2100" b="1" dirty="0" err="1">
                <a:solidFill>
                  <a:srgbClr val="D03041"/>
                </a:solidFill>
              </a:rPr>
              <a:t>змісту</a:t>
            </a:r>
            <a:r>
              <a:rPr lang="ru-RU" altLang="uk-UA" sz="2100" b="1" dirty="0">
                <a:solidFill>
                  <a:srgbClr val="D03041"/>
                </a:solidFill>
              </a:rPr>
              <a:t>:</a:t>
            </a:r>
            <a:br>
              <a:rPr lang="ru-RU" altLang="uk-UA" sz="2100" b="1" dirty="0">
                <a:solidFill>
                  <a:srgbClr val="D03041"/>
                </a:solidFill>
              </a:rPr>
            </a:br>
            <a:endParaRPr lang="uk-UA" sz="2100" b="1" dirty="0">
              <a:solidFill>
                <a:srgbClr val="D03041"/>
              </a:solidFill>
            </a:endParaRPr>
          </a:p>
        </p:txBody>
      </p:sp>
      <p:sp>
        <p:nvSpPr>
          <p:cNvPr id="4" name="Місце для вмісту 3"/>
          <p:cNvSpPr>
            <a:spLocks noGrp="1"/>
          </p:cNvSpPr>
          <p:nvPr>
            <p:ph idx="10"/>
          </p:nvPr>
        </p:nvSpPr>
        <p:spPr>
          <a:xfrm>
            <a:off x="35718" y="2060848"/>
            <a:ext cx="8987704" cy="3600400"/>
          </a:xfrm>
        </p:spPr>
        <p:txBody>
          <a:bodyPr/>
          <a:lstStyle/>
          <a:p>
            <a:pPr lvl="0" eaLnBrk="0" fontAlgn="base" latinLnBrk="0" hangingPunct="0">
              <a:spcAft>
                <a:spcPct val="0"/>
              </a:spcAft>
              <a:buClr>
                <a:srgbClr val="003366"/>
              </a:buClr>
              <a:buSzPct val="75000"/>
            </a:pPr>
            <a:r>
              <a:rPr lang="ru-RU" sz="2200" b="1" dirty="0" err="1" smtClean="0">
                <a:solidFill>
                  <a:srgbClr val="002060"/>
                </a:solidFill>
              </a:rPr>
              <a:t>Освітній</a:t>
            </a:r>
            <a:r>
              <a:rPr lang="ru-RU" sz="2200" b="1" dirty="0" smtClean="0">
                <a:solidFill>
                  <a:srgbClr val="002060"/>
                </a:solidFill>
              </a:rPr>
              <a:t> </a:t>
            </a:r>
            <a:r>
              <a:rPr lang="ru-RU" sz="2200" b="1" dirty="0">
                <a:solidFill>
                  <a:srgbClr val="002060"/>
                </a:solidFill>
              </a:rPr>
              <a:t>омбудсмен </a:t>
            </a:r>
            <a:r>
              <a:rPr lang="ru-RU" sz="2200" b="1" dirty="0" err="1">
                <a:solidFill>
                  <a:srgbClr val="002060"/>
                </a:solidFill>
              </a:rPr>
              <a:t>відповідно</a:t>
            </a:r>
            <a:r>
              <a:rPr lang="ru-RU" sz="2200" b="1" dirty="0">
                <a:solidFill>
                  <a:srgbClr val="002060"/>
                </a:solidFill>
              </a:rPr>
              <a:t> до </a:t>
            </a:r>
            <a:r>
              <a:rPr lang="ru-RU" sz="2200" b="1" dirty="0" err="1">
                <a:solidFill>
                  <a:srgbClr val="002060"/>
                </a:solidFill>
              </a:rPr>
              <a:t>покладених</a:t>
            </a:r>
            <a:r>
              <a:rPr lang="ru-RU" sz="2200" b="1" dirty="0">
                <a:solidFill>
                  <a:srgbClr val="002060"/>
                </a:solidFill>
              </a:rPr>
              <a:t> на </a:t>
            </a:r>
            <a:r>
              <a:rPr lang="ru-RU" sz="2200" b="1" dirty="0" err="1">
                <a:solidFill>
                  <a:srgbClr val="002060"/>
                </a:solidFill>
              </a:rPr>
              <a:t>нього</a:t>
            </a:r>
            <a:r>
              <a:rPr lang="ru-RU" sz="2200" b="1" dirty="0">
                <a:solidFill>
                  <a:srgbClr val="002060"/>
                </a:solidFill>
              </a:rPr>
              <a:t> </a:t>
            </a:r>
            <a:r>
              <a:rPr lang="ru-RU" sz="2200" b="1" dirty="0" err="1">
                <a:solidFill>
                  <a:srgbClr val="002060"/>
                </a:solidFill>
              </a:rPr>
              <a:t>завдань</a:t>
            </a:r>
            <a:r>
              <a:rPr lang="ru-RU" sz="2200" b="1" dirty="0">
                <a:solidFill>
                  <a:srgbClr val="002060"/>
                </a:solidFill>
              </a:rPr>
              <a:t> </a:t>
            </a:r>
            <a:r>
              <a:rPr lang="ru-RU" sz="2200" b="1" dirty="0" err="1">
                <a:solidFill>
                  <a:srgbClr val="002060"/>
                </a:solidFill>
              </a:rPr>
              <a:t>має</a:t>
            </a:r>
            <a:r>
              <a:rPr lang="ru-RU" sz="2200" b="1" dirty="0">
                <a:solidFill>
                  <a:srgbClr val="002060"/>
                </a:solidFill>
              </a:rPr>
              <a:t> право:</a:t>
            </a:r>
          </a:p>
          <a:p>
            <a:pPr marL="342900" indent="-342900">
              <a:buFont typeface="Arial" panose="020B0604020202020204" pitchFamily="34" charset="0"/>
              <a:buChar char="•"/>
            </a:pPr>
            <a:r>
              <a:rPr lang="uk-UA" sz="2400" dirty="0"/>
              <a:t>здійснювати перевірку заяв про випадки </a:t>
            </a:r>
            <a:r>
              <a:rPr lang="uk-UA" sz="2400" dirty="0" err="1"/>
              <a:t>булінгу</a:t>
            </a:r>
            <a:r>
              <a:rPr lang="uk-UA" sz="2400" dirty="0"/>
              <a:t> </a:t>
            </a:r>
            <a:r>
              <a:rPr lang="uk-UA" sz="2400" dirty="0" smtClean="0"/>
              <a:t>             (</a:t>
            </a:r>
            <a:r>
              <a:rPr lang="uk-UA" sz="2400" dirty="0"/>
              <a:t>цькування) в закладі освіти, повноту та своєчасність </a:t>
            </a:r>
            <a:r>
              <a:rPr lang="uk-UA" sz="2400" dirty="0" smtClean="0"/>
              <a:t>        заходів </a:t>
            </a:r>
            <a:r>
              <a:rPr lang="uk-UA" sz="2400" dirty="0"/>
              <a:t>реагування на такі випадки з боку педагогічних, </a:t>
            </a:r>
            <a:r>
              <a:rPr lang="uk-UA" sz="2400" dirty="0" smtClean="0"/>
              <a:t>   науково-педагогічних</a:t>
            </a:r>
            <a:r>
              <a:rPr lang="uk-UA" sz="2400" dirty="0"/>
              <a:t>, наукових працівників, </a:t>
            </a:r>
            <a:r>
              <a:rPr lang="uk-UA" sz="2400" dirty="0" smtClean="0"/>
              <a:t>              керівництва та </a:t>
            </a:r>
            <a:r>
              <a:rPr lang="uk-UA" sz="2400" dirty="0"/>
              <a:t>засновника закладу освіти;</a:t>
            </a:r>
          </a:p>
          <a:p>
            <a:pPr marL="342900" indent="-342900">
              <a:buFont typeface="Arial" panose="020B0604020202020204" pitchFamily="34" charset="0"/>
              <a:buChar char="•"/>
            </a:pPr>
            <a:r>
              <a:rPr lang="uk-UA" sz="2400" dirty="0"/>
              <a:t>аналізувати заходи для надання соціальних та </a:t>
            </a:r>
            <a:r>
              <a:rPr lang="uk-UA" sz="2400" dirty="0" smtClean="0"/>
              <a:t>            психолого-педагогічних </a:t>
            </a:r>
            <a:r>
              <a:rPr lang="uk-UA" sz="2400" dirty="0"/>
              <a:t>послуг здобувачам освіти, які </a:t>
            </a:r>
            <a:r>
              <a:rPr lang="uk-UA" sz="2400" dirty="0" smtClean="0"/>
              <a:t> постраждали від </a:t>
            </a:r>
            <a:r>
              <a:rPr lang="uk-UA" sz="2400" dirty="0" err="1"/>
              <a:t>булінгу</a:t>
            </a:r>
            <a:r>
              <a:rPr lang="uk-UA" sz="2400" dirty="0"/>
              <a:t> (цькування), стали його </a:t>
            </a:r>
            <a:r>
              <a:rPr lang="uk-UA" sz="2400" dirty="0" smtClean="0"/>
              <a:t>         свідками </a:t>
            </a:r>
            <a:r>
              <a:rPr lang="uk-UA" sz="2400" dirty="0"/>
              <a:t>або вчинили </a:t>
            </a:r>
            <a:r>
              <a:rPr lang="uk-UA" sz="2400" dirty="0" err="1"/>
              <a:t>булінг</a:t>
            </a:r>
            <a:r>
              <a:rPr lang="uk-UA" sz="2400" dirty="0"/>
              <a:t> (цькування</a:t>
            </a:r>
            <a:r>
              <a:rPr lang="uk-UA" sz="2400" dirty="0" smtClean="0"/>
              <a:t>).</a:t>
            </a:r>
            <a:endParaRPr lang="uk-UA" sz="2400" dirty="0"/>
          </a:p>
        </p:txBody>
      </p:sp>
    </p:spTree>
    <p:extLst>
      <p:ext uri="{BB962C8B-B14F-4D97-AF65-F5344CB8AC3E}">
        <p14:creationId xmlns:p14="http://schemas.microsoft.com/office/powerpoint/2010/main" val="35295231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5776" y="0"/>
            <a:ext cx="3456384" cy="1069514"/>
          </a:xfrm>
        </p:spPr>
        <p:txBody>
          <a:bodyPr/>
          <a:lstStyle/>
          <a:p>
            <a:r>
              <a:rPr lang="ru-RU" altLang="uk-UA" sz="2800" smtClean="0">
                <a:solidFill>
                  <a:srgbClr val="D12E41"/>
                </a:solidFill>
                <a:latin typeface="+mj-lt"/>
              </a:rPr>
              <a:t>ЗУ "Про освіту" </a:t>
            </a:r>
            <a:endParaRPr lang="uk-UA" sz="2800" dirty="0">
              <a:solidFill>
                <a:srgbClr val="D12E41"/>
              </a:solidFill>
              <a:latin typeface="+mj-lt"/>
            </a:endParaRPr>
          </a:p>
        </p:txBody>
      </p:sp>
      <p:sp>
        <p:nvSpPr>
          <p:cNvPr id="3" name="Місце для вмісту 2"/>
          <p:cNvSpPr>
            <a:spLocks noGrp="1"/>
          </p:cNvSpPr>
          <p:nvPr>
            <p:ph idx="1"/>
          </p:nvPr>
        </p:nvSpPr>
        <p:spPr>
          <a:xfrm>
            <a:off x="310454" y="1406865"/>
            <a:ext cx="8712968" cy="460648"/>
          </a:xfrm>
        </p:spPr>
        <p:txBody>
          <a:bodyPr/>
          <a:lstStyle/>
          <a:p>
            <a:r>
              <a:rPr lang="ru-RU" altLang="uk-UA" sz="2200" b="1" dirty="0" err="1">
                <a:solidFill>
                  <a:srgbClr val="D03041"/>
                </a:solidFill>
              </a:rPr>
              <a:t>Частину</a:t>
            </a:r>
            <a:r>
              <a:rPr lang="ru-RU" altLang="uk-UA" sz="2200" b="1" dirty="0">
                <a:solidFill>
                  <a:srgbClr val="D03041"/>
                </a:solidFill>
              </a:rPr>
              <a:t> другу </a:t>
            </a:r>
            <a:r>
              <a:rPr lang="ru-RU" altLang="uk-UA" sz="2200" b="1" dirty="0" err="1">
                <a:solidFill>
                  <a:srgbClr val="D03041"/>
                </a:solidFill>
              </a:rPr>
              <a:t>статті</a:t>
            </a:r>
            <a:r>
              <a:rPr lang="ru-RU" altLang="uk-UA" sz="2200" b="1" dirty="0">
                <a:solidFill>
                  <a:srgbClr val="D03041"/>
                </a:solidFill>
              </a:rPr>
              <a:t> 76 ЗУ </a:t>
            </a:r>
            <a:r>
              <a:rPr lang="ru-RU" altLang="uk-UA" sz="2200" b="1" dirty="0" err="1" smtClean="0">
                <a:solidFill>
                  <a:srgbClr val="D03041"/>
                </a:solidFill>
              </a:rPr>
              <a:t>викладено</a:t>
            </a:r>
            <a:r>
              <a:rPr lang="ru-RU" altLang="uk-UA" sz="2200" b="1" dirty="0" smtClean="0">
                <a:solidFill>
                  <a:srgbClr val="D03041"/>
                </a:solidFill>
              </a:rPr>
              <a:t> </a:t>
            </a:r>
            <a:r>
              <a:rPr lang="ru-RU" altLang="uk-UA" sz="2200" b="1" dirty="0">
                <a:solidFill>
                  <a:srgbClr val="D03041"/>
                </a:solidFill>
              </a:rPr>
              <a:t>в </a:t>
            </a:r>
            <a:r>
              <a:rPr lang="ru-RU" altLang="uk-UA" sz="2200" b="1" dirty="0" err="1">
                <a:solidFill>
                  <a:srgbClr val="D03041"/>
                </a:solidFill>
              </a:rPr>
              <a:t>такій</a:t>
            </a:r>
            <a:r>
              <a:rPr lang="ru-RU" altLang="uk-UA" sz="2200" b="1" dirty="0">
                <a:solidFill>
                  <a:srgbClr val="D03041"/>
                </a:solidFill>
              </a:rPr>
              <a:t> </a:t>
            </a:r>
            <a:r>
              <a:rPr lang="ru-RU" altLang="uk-UA" sz="2200" b="1" dirty="0" err="1">
                <a:solidFill>
                  <a:srgbClr val="D03041"/>
                </a:solidFill>
              </a:rPr>
              <a:t>редакції</a:t>
            </a:r>
            <a:r>
              <a:rPr lang="ru-RU" altLang="uk-UA" sz="2200" b="1" dirty="0">
                <a:solidFill>
                  <a:srgbClr val="D03041"/>
                </a:solidFill>
              </a:rPr>
              <a:t>:</a:t>
            </a:r>
            <a:endParaRPr lang="uk-UA" sz="2200" b="1" dirty="0">
              <a:solidFill>
                <a:srgbClr val="D03041"/>
              </a:solidFill>
            </a:endParaRPr>
          </a:p>
        </p:txBody>
      </p:sp>
      <p:sp>
        <p:nvSpPr>
          <p:cNvPr id="4" name="Місце для вмісту 3"/>
          <p:cNvSpPr>
            <a:spLocks noGrp="1"/>
          </p:cNvSpPr>
          <p:nvPr>
            <p:ph idx="10"/>
          </p:nvPr>
        </p:nvSpPr>
        <p:spPr>
          <a:xfrm>
            <a:off x="-22902" y="2060848"/>
            <a:ext cx="9108282" cy="3600400"/>
          </a:xfrm>
        </p:spPr>
        <p:txBody>
          <a:bodyPr/>
          <a:lstStyle/>
          <a:p>
            <a:pPr lvl="0" eaLnBrk="0" fontAlgn="base" latinLnBrk="0" hangingPunct="0">
              <a:spcAft>
                <a:spcPct val="0"/>
              </a:spcAft>
              <a:buClr>
                <a:srgbClr val="003366"/>
              </a:buClr>
              <a:buSzPct val="75000"/>
            </a:pPr>
            <a:r>
              <a:rPr lang="ru-RU" altLang="uk-UA" sz="2400" kern="0" dirty="0">
                <a:solidFill>
                  <a:schemeClr val="tx1"/>
                </a:solidFill>
              </a:rPr>
              <a:t>Соціально-педагогічний патронаж у </a:t>
            </a:r>
            <a:r>
              <a:rPr lang="ru-RU" altLang="uk-UA" sz="2400" kern="0" dirty="0" err="1">
                <a:solidFill>
                  <a:schemeClr val="tx1"/>
                </a:solidFill>
              </a:rPr>
              <a:t>системі</a:t>
            </a:r>
            <a:r>
              <a:rPr lang="ru-RU" altLang="uk-UA" sz="2400" kern="0" dirty="0">
                <a:solidFill>
                  <a:schemeClr val="tx1"/>
                </a:solidFill>
              </a:rPr>
              <a:t> </a:t>
            </a:r>
            <a:r>
              <a:rPr lang="ru-RU" altLang="uk-UA" sz="2400" kern="0" dirty="0" err="1">
                <a:solidFill>
                  <a:schemeClr val="tx1"/>
                </a:solidFill>
              </a:rPr>
              <a:t>освіти</a:t>
            </a:r>
            <a:r>
              <a:rPr lang="ru-RU" altLang="uk-UA" sz="2400" kern="0" dirty="0">
                <a:solidFill>
                  <a:schemeClr val="tx1"/>
                </a:solidFill>
              </a:rPr>
              <a:t> </a:t>
            </a:r>
            <a:r>
              <a:rPr lang="ru-RU" altLang="uk-UA" sz="2400" kern="0" dirty="0" err="1">
                <a:solidFill>
                  <a:schemeClr val="tx1"/>
                </a:solidFill>
              </a:rPr>
              <a:t>сприяє</a:t>
            </a:r>
            <a:r>
              <a:rPr lang="ru-RU" altLang="uk-UA" sz="2400" kern="0" dirty="0">
                <a:solidFill>
                  <a:schemeClr val="tx1"/>
                </a:solidFill>
              </a:rPr>
              <a:t> </a:t>
            </a:r>
            <a:r>
              <a:rPr lang="ru-RU" altLang="uk-UA" sz="2400" kern="0" dirty="0" err="1">
                <a:solidFill>
                  <a:schemeClr val="tx1"/>
                </a:solidFill>
              </a:rPr>
              <a:t>взаємодії</a:t>
            </a:r>
            <a:r>
              <a:rPr lang="ru-RU" altLang="uk-UA" sz="2400" kern="0" dirty="0">
                <a:solidFill>
                  <a:schemeClr val="tx1"/>
                </a:solidFill>
              </a:rPr>
              <a:t> </a:t>
            </a:r>
            <a:r>
              <a:rPr lang="ru-RU" altLang="uk-UA" sz="2400" kern="0" dirty="0" err="1">
                <a:solidFill>
                  <a:schemeClr val="tx1"/>
                </a:solidFill>
              </a:rPr>
              <a:t>закладів</a:t>
            </a:r>
            <a:r>
              <a:rPr lang="ru-RU" altLang="uk-UA" sz="2400" kern="0" dirty="0">
                <a:solidFill>
                  <a:schemeClr val="tx1"/>
                </a:solidFill>
              </a:rPr>
              <a:t> </a:t>
            </a:r>
            <a:r>
              <a:rPr lang="ru-RU" altLang="uk-UA" sz="2400" kern="0" dirty="0" err="1">
                <a:solidFill>
                  <a:schemeClr val="tx1"/>
                </a:solidFill>
              </a:rPr>
              <a:t>освіти</a:t>
            </a:r>
            <a:r>
              <a:rPr lang="ru-RU" altLang="uk-UA" sz="2400" kern="0" dirty="0">
                <a:solidFill>
                  <a:schemeClr val="tx1"/>
                </a:solidFill>
              </a:rPr>
              <a:t>, </a:t>
            </a:r>
            <a:r>
              <a:rPr lang="ru-RU" altLang="uk-UA" sz="2400" kern="0" dirty="0" err="1">
                <a:solidFill>
                  <a:schemeClr val="tx1"/>
                </a:solidFill>
              </a:rPr>
              <a:t>сім’ї</a:t>
            </a:r>
            <a:r>
              <a:rPr lang="ru-RU" altLang="uk-UA" sz="2400" kern="0" dirty="0">
                <a:solidFill>
                  <a:schemeClr val="tx1"/>
                </a:solidFill>
              </a:rPr>
              <a:t> і </a:t>
            </a:r>
            <a:r>
              <a:rPr lang="ru-RU" altLang="uk-UA" sz="2400" kern="0" dirty="0" err="1">
                <a:solidFill>
                  <a:schemeClr val="tx1"/>
                </a:solidFill>
              </a:rPr>
              <a:t>суспільства</a:t>
            </a:r>
            <a:r>
              <a:rPr lang="ru-RU" altLang="uk-UA" sz="2400" kern="0" dirty="0">
                <a:solidFill>
                  <a:schemeClr val="tx1"/>
                </a:solidFill>
              </a:rPr>
              <a:t> у </a:t>
            </a:r>
            <a:r>
              <a:rPr lang="ru-RU" altLang="uk-UA" sz="2400" kern="0" dirty="0" err="1">
                <a:solidFill>
                  <a:schemeClr val="tx1"/>
                </a:solidFill>
              </a:rPr>
              <a:t>вихованні</a:t>
            </a:r>
            <a:r>
              <a:rPr lang="ru-RU" altLang="uk-UA" sz="2400" kern="0" dirty="0">
                <a:solidFill>
                  <a:schemeClr val="tx1"/>
                </a:solidFill>
              </a:rPr>
              <a:t> </a:t>
            </a:r>
            <a:r>
              <a:rPr lang="ru-RU" altLang="uk-UA" sz="2400" kern="0" dirty="0" err="1">
                <a:solidFill>
                  <a:schemeClr val="tx1"/>
                </a:solidFill>
              </a:rPr>
              <a:t>здобувачів</a:t>
            </a:r>
            <a:r>
              <a:rPr lang="ru-RU" altLang="uk-UA" sz="2400" kern="0" dirty="0">
                <a:solidFill>
                  <a:schemeClr val="tx1"/>
                </a:solidFill>
              </a:rPr>
              <a:t> </a:t>
            </a:r>
            <a:r>
              <a:rPr lang="ru-RU" altLang="uk-UA" sz="2400" kern="0" dirty="0" err="1">
                <a:solidFill>
                  <a:schemeClr val="tx1"/>
                </a:solidFill>
              </a:rPr>
              <a:t>освіти</a:t>
            </a:r>
            <a:r>
              <a:rPr lang="ru-RU" altLang="uk-UA" sz="2400" kern="0" dirty="0">
                <a:solidFill>
                  <a:schemeClr val="tx1"/>
                </a:solidFill>
              </a:rPr>
              <a:t>, </a:t>
            </a:r>
            <a:r>
              <a:rPr lang="ru-RU" altLang="uk-UA" sz="2400" kern="0" dirty="0" err="1">
                <a:solidFill>
                  <a:schemeClr val="tx1"/>
                </a:solidFill>
              </a:rPr>
              <a:t>їх</a:t>
            </a:r>
            <a:r>
              <a:rPr lang="ru-RU" altLang="uk-UA" sz="2400" kern="0" dirty="0">
                <a:solidFill>
                  <a:schemeClr val="tx1"/>
                </a:solidFill>
              </a:rPr>
              <a:t> </a:t>
            </a:r>
            <a:r>
              <a:rPr lang="ru-RU" altLang="uk-UA" sz="2400" kern="0" dirty="0" err="1">
                <a:solidFill>
                  <a:schemeClr val="tx1"/>
                </a:solidFill>
              </a:rPr>
              <a:t>адаптації</a:t>
            </a:r>
            <a:r>
              <a:rPr lang="ru-RU" altLang="uk-UA" sz="2400" kern="0" dirty="0">
                <a:solidFill>
                  <a:schemeClr val="tx1"/>
                </a:solidFill>
              </a:rPr>
              <a:t> до умов </a:t>
            </a:r>
            <a:r>
              <a:rPr lang="ru-RU" altLang="uk-UA" sz="2400" kern="0" dirty="0" err="1">
                <a:solidFill>
                  <a:schemeClr val="tx1"/>
                </a:solidFill>
              </a:rPr>
              <a:t>соціального</a:t>
            </a:r>
            <a:r>
              <a:rPr lang="ru-RU" altLang="uk-UA" sz="2400" kern="0" dirty="0">
                <a:solidFill>
                  <a:schemeClr val="tx1"/>
                </a:solidFill>
              </a:rPr>
              <a:t> </a:t>
            </a:r>
            <a:r>
              <a:rPr lang="ru-RU" altLang="uk-UA" sz="2400" kern="0" dirty="0" err="1">
                <a:solidFill>
                  <a:schemeClr val="tx1"/>
                </a:solidFill>
              </a:rPr>
              <a:t>середовища</a:t>
            </a:r>
            <a:r>
              <a:rPr lang="ru-RU" altLang="uk-UA" sz="2400" kern="0" dirty="0">
                <a:solidFill>
                  <a:schemeClr val="tx1"/>
                </a:solidFill>
              </a:rPr>
              <a:t>, </a:t>
            </a:r>
            <a:r>
              <a:rPr lang="ru-RU" altLang="uk-UA" sz="2400" kern="0" dirty="0" err="1">
                <a:solidFill>
                  <a:schemeClr val="tx1"/>
                </a:solidFill>
              </a:rPr>
              <a:t>забезпечує</a:t>
            </a:r>
            <a:r>
              <a:rPr lang="ru-RU" altLang="uk-UA" sz="2400" kern="0" dirty="0">
                <a:solidFill>
                  <a:schemeClr val="tx1"/>
                </a:solidFill>
              </a:rPr>
              <a:t> </a:t>
            </a:r>
            <a:r>
              <a:rPr lang="ru-RU" altLang="uk-UA" sz="2400" kern="0" dirty="0" err="1">
                <a:solidFill>
                  <a:schemeClr val="tx1"/>
                </a:solidFill>
              </a:rPr>
              <a:t>профілактику</a:t>
            </a:r>
            <a:r>
              <a:rPr lang="ru-RU" altLang="uk-UA" sz="2400" kern="0" dirty="0">
                <a:solidFill>
                  <a:schemeClr val="tx1"/>
                </a:solidFill>
              </a:rPr>
              <a:t> та </a:t>
            </a:r>
            <a:r>
              <a:rPr lang="ru-RU" altLang="uk-UA" sz="2400" kern="0" dirty="0" err="1">
                <a:solidFill>
                  <a:schemeClr val="tx1"/>
                </a:solidFill>
              </a:rPr>
              <a:t>запобігання</a:t>
            </a:r>
            <a:r>
              <a:rPr lang="ru-RU" altLang="uk-UA" sz="2400" kern="0" dirty="0">
                <a:solidFill>
                  <a:schemeClr val="tx1"/>
                </a:solidFill>
              </a:rPr>
              <a:t> </a:t>
            </a:r>
            <a:r>
              <a:rPr lang="ru-RU" altLang="uk-UA" sz="2400" kern="0" dirty="0" err="1">
                <a:solidFill>
                  <a:schemeClr val="tx1"/>
                </a:solidFill>
              </a:rPr>
              <a:t>булінгу</a:t>
            </a:r>
            <a:r>
              <a:rPr lang="ru-RU" altLang="uk-UA" sz="2400" kern="0" dirty="0">
                <a:solidFill>
                  <a:schemeClr val="tx1"/>
                </a:solidFill>
              </a:rPr>
              <a:t> (</a:t>
            </a:r>
            <a:r>
              <a:rPr lang="ru-RU" altLang="uk-UA" sz="2400" kern="0" dirty="0" err="1">
                <a:solidFill>
                  <a:schemeClr val="tx1"/>
                </a:solidFill>
              </a:rPr>
              <a:t>цькуванню</a:t>
            </a:r>
            <a:r>
              <a:rPr lang="ru-RU" altLang="uk-UA" sz="2400" kern="0" dirty="0">
                <a:solidFill>
                  <a:schemeClr val="tx1"/>
                </a:solidFill>
              </a:rPr>
              <a:t>), </a:t>
            </a:r>
            <a:r>
              <a:rPr lang="ru-RU" altLang="uk-UA" sz="2400" kern="0" dirty="0" err="1">
                <a:solidFill>
                  <a:schemeClr val="tx1"/>
                </a:solidFill>
              </a:rPr>
              <a:t>надання</a:t>
            </a:r>
            <a:r>
              <a:rPr lang="ru-RU" altLang="uk-UA" sz="2400" kern="0" dirty="0">
                <a:solidFill>
                  <a:schemeClr val="tx1"/>
                </a:solidFill>
              </a:rPr>
              <a:t> </a:t>
            </a:r>
            <a:r>
              <a:rPr lang="ru-RU" altLang="uk-UA" sz="2400" kern="0" dirty="0" err="1">
                <a:solidFill>
                  <a:schemeClr val="tx1"/>
                </a:solidFill>
              </a:rPr>
              <a:t>консультативної</a:t>
            </a:r>
            <a:r>
              <a:rPr lang="ru-RU" altLang="uk-UA" sz="2400" kern="0" dirty="0">
                <a:solidFill>
                  <a:schemeClr val="tx1"/>
                </a:solidFill>
              </a:rPr>
              <a:t> </a:t>
            </a:r>
            <a:r>
              <a:rPr lang="ru-RU" altLang="uk-UA" sz="2400" kern="0" dirty="0" err="1">
                <a:solidFill>
                  <a:schemeClr val="tx1"/>
                </a:solidFill>
              </a:rPr>
              <a:t>допомоги</a:t>
            </a:r>
            <a:r>
              <a:rPr lang="ru-RU" altLang="uk-UA" sz="2400" kern="0" dirty="0">
                <a:solidFill>
                  <a:schemeClr val="tx1"/>
                </a:solidFill>
              </a:rPr>
              <a:t> батькам, </a:t>
            </a:r>
            <a:r>
              <a:rPr lang="ru-RU" altLang="uk-UA" sz="2400" kern="0" dirty="0" err="1">
                <a:solidFill>
                  <a:schemeClr val="tx1"/>
                </a:solidFill>
              </a:rPr>
              <a:t>психологічного</a:t>
            </a:r>
            <a:r>
              <a:rPr lang="ru-RU" altLang="uk-UA" sz="2400" kern="0" dirty="0">
                <a:solidFill>
                  <a:schemeClr val="tx1"/>
                </a:solidFill>
              </a:rPr>
              <a:t> </a:t>
            </a:r>
            <a:r>
              <a:rPr lang="ru-RU" altLang="uk-UA" sz="2400" kern="0" dirty="0" err="1">
                <a:solidFill>
                  <a:schemeClr val="tx1"/>
                </a:solidFill>
              </a:rPr>
              <a:t>супроводу</a:t>
            </a:r>
            <a:r>
              <a:rPr lang="ru-RU" altLang="uk-UA" sz="2400" kern="0" dirty="0">
                <a:solidFill>
                  <a:schemeClr val="tx1"/>
                </a:solidFill>
              </a:rPr>
              <a:t> </a:t>
            </a:r>
            <a:r>
              <a:rPr lang="ru-RU" altLang="uk-UA" sz="2400" kern="0" dirty="0" err="1">
                <a:solidFill>
                  <a:schemeClr val="tx1"/>
                </a:solidFill>
              </a:rPr>
              <a:t>здобувачів</a:t>
            </a:r>
            <a:r>
              <a:rPr lang="ru-RU" altLang="uk-UA" sz="2400" kern="0" dirty="0">
                <a:solidFill>
                  <a:schemeClr val="tx1"/>
                </a:solidFill>
              </a:rPr>
              <a:t> </a:t>
            </a:r>
            <a:r>
              <a:rPr lang="ru-RU" altLang="uk-UA" sz="2400" kern="0" dirty="0" err="1">
                <a:solidFill>
                  <a:schemeClr val="tx1"/>
                </a:solidFill>
              </a:rPr>
              <a:t>освіти</a:t>
            </a:r>
            <a:r>
              <a:rPr lang="ru-RU" altLang="uk-UA" sz="2400" kern="0" dirty="0">
                <a:solidFill>
                  <a:schemeClr val="tx1"/>
                </a:solidFill>
              </a:rPr>
              <a:t>, </a:t>
            </a:r>
            <a:r>
              <a:rPr lang="ru-RU" altLang="uk-UA" sz="2400" kern="0" dirty="0" err="1">
                <a:solidFill>
                  <a:schemeClr val="tx1"/>
                </a:solidFill>
              </a:rPr>
              <a:t>які</a:t>
            </a:r>
            <a:r>
              <a:rPr lang="ru-RU" altLang="uk-UA" sz="2400" kern="0" dirty="0">
                <a:solidFill>
                  <a:schemeClr val="tx1"/>
                </a:solidFill>
              </a:rPr>
              <a:t> </a:t>
            </a:r>
            <a:r>
              <a:rPr lang="ru-RU" altLang="uk-UA" sz="2400" kern="0" dirty="0" err="1">
                <a:solidFill>
                  <a:schemeClr val="tx1"/>
                </a:solidFill>
              </a:rPr>
              <a:t>постраждали</a:t>
            </a:r>
            <a:r>
              <a:rPr lang="ru-RU" altLang="uk-UA" sz="2400" kern="0" dirty="0">
                <a:solidFill>
                  <a:schemeClr val="tx1"/>
                </a:solidFill>
              </a:rPr>
              <a:t> </a:t>
            </a:r>
            <a:r>
              <a:rPr lang="ru-RU" altLang="uk-UA" sz="2400" kern="0" dirty="0" err="1">
                <a:solidFill>
                  <a:schemeClr val="tx1"/>
                </a:solidFill>
              </a:rPr>
              <a:t>від</a:t>
            </a:r>
            <a:r>
              <a:rPr lang="ru-RU" altLang="uk-UA" sz="2400" kern="0" dirty="0">
                <a:solidFill>
                  <a:schemeClr val="tx1"/>
                </a:solidFill>
              </a:rPr>
              <a:t> </a:t>
            </a:r>
            <a:r>
              <a:rPr lang="ru-RU" altLang="uk-UA" sz="2400" kern="0" dirty="0" err="1">
                <a:solidFill>
                  <a:schemeClr val="tx1"/>
                </a:solidFill>
              </a:rPr>
              <a:t>булінгу</a:t>
            </a:r>
            <a:r>
              <a:rPr lang="ru-RU" altLang="uk-UA" sz="2400" kern="0" dirty="0">
                <a:solidFill>
                  <a:schemeClr val="tx1"/>
                </a:solidFill>
              </a:rPr>
              <a:t> (</a:t>
            </a:r>
            <a:r>
              <a:rPr lang="ru-RU" altLang="uk-UA" sz="2400" kern="0" dirty="0" err="1">
                <a:solidFill>
                  <a:schemeClr val="tx1"/>
                </a:solidFill>
              </a:rPr>
              <a:t>цькування</a:t>
            </a:r>
            <a:r>
              <a:rPr lang="ru-RU" altLang="uk-UA" sz="2400" kern="0" dirty="0">
                <a:solidFill>
                  <a:schemeClr val="tx1"/>
                </a:solidFill>
              </a:rPr>
              <a:t>), стали </a:t>
            </a:r>
            <a:r>
              <a:rPr lang="ru-RU" altLang="uk-UA" sz="2400" kern="0" dirty="0" err="1">
                <a:solidFill>
                  <a:schemeClr val="tx1"/>
                </a:solidFill>
              </a:rPr>
              <a:t>його</a:t>
            </a:r>
            <a:r>
              <a:rPr lang="ru-RU" altLang="uk-UA" sz="2400" kern="0" dirty="0">
                <a:solidFill>
                  <a:schemeClr val="tx1"/>
                </a:solidFill>
              </a:rPr>
              <a:t> </a:t>
            </a:r>
            <a:r>
              <a:rPr lang="ru-RU" altLang="uk-UA" sz="2400" kern="0" dirty="0" err="1">
                <a:solidFill>
                  <a:schemeClr val="tx1"/>
                </a:solidFill>
              </a:rPr>
              <a:t>свідками</a:t>
            </a:r>
            <a:r>
              <a:rPr lang="ru-RU" altLang="uk-UA" sz="2400" kern="0" dirty="0">
                <a:solidFill>
                  <a:schemeClr val="tx1"/>
                </a:solidFill>
              </a:rPr>
              <a:t> </a:t>
            </a:r>
            <a:r>
              <a:rPr lang="ru-RU" altLang="uk-UA" sz="2400" kern="0" dirty="0" err="1">
                <a:solidFill>
                  <a:schemeClr val="tx1"/>
                </a:solidFill>
              </a:rPr>
              <a:t>або</a:t>
            </a:r>
            <a:r>
              <a:rPr lang="ru-RU" altLang="uk-UA" sz="2400" kern="0" dirty="0">
                <a:solidFill>
                  <a:schemeClr val="tx1"/>
                </a:solidFill>
              </a:rPr>
              <a:t> вчинили </a:t>
            </a:r>
            <a:r>
              <a:rPr lang="ru-RU" altLang="uk-UA" sz="2400" kern="0" dirty="0" err="1">
                <a:solidFill>
                  <a:schemeClr val="tx1"/>
                </a:solidFill>
              </a:rPr>
              <a:t>булінг</a:t>
            </a:r>
            <a:r>
              <a:rPr lang="ru-RU" altLang="uk-UA" sz="2400" kern="0" dirty="0">
                <a:solidFill>
                  <a:schemeClr val="tx1"/>
                </a:solidFill>
              </a:rPr>
              <a:t> (</a:t>
            </a:r>
            <a:r>
              <a:rPr lang="ru-RU" altLang="uk-UA" sz="2400" kern="0" dirty="0" err="1">
                <a:solidFill>
                  <a:schemeClr val="tx1"/>
                </a:solidFill>
              </a:rPr>
              <a:t>цькування</a:t>
            </a:r>
            <a:r>
              <a:rPr lang="ru-RU" altLang="uk-UA" sz="2400" kern="0" dirty="0">
                <a:solidFill>
                  <a:schemeClr val="tx1"/>
                </a:solidFill>
              </a:rPr>
              <a:t>). Соціально-педагогічний патронаж </a:t>
            </a:r>
            <a:r>
              <a:rPr lang="ru-RU" altLang="uk-UA" sz="2400" kern="0" dirty="0" err="1">
                <a:solidFill>
                  <a:schemeClr val="tx1"/>
                </a:solidFill>
              </a:rPr>
              <a:t>здійснюється</a:t>
            </a:r>
            <a:r>
              <a:rPr lang="ru-RU" altLang="uk-UA" sz="2400" kern="0" dirty="0">
                <a:solidFill>
                  <a:schemeClr val="tx1"/>
                </a:solidFill>
              </a:rPr>
              <a:t> </a:t>
            </a:r>
            <a:r>
              <a:rPr lang="ru-RU" altLang="uk-UA" sz="2400" kern="0" dirty="0" err="1">
                <a:solidFill>
                  <a:srgbClr val="FF0000"/>
                </a:solidFill>
              </a:rPr>
              <a:t>соціальними</a:t>
            </a:r>
            <a:r>
              <a:rPr lang="ru-RU" altLang="uk-UA" sz="2400" kern="0" dirty="0">
                <a:solidFill>
                  <a:srgbClr val="FF0000"/>
                </a:solidFill>
              </a:rPr>
              <a:t> педагогами.</a:t>
            </a:r>
          </a:p>
        </p:txBody>
      </p:sp>
      <p:pic>
        <p:nvPicPr>
          <p:cNvPr id="5" name="Picture 2" descr="Ð ÐµÐ·ÑÐ»ÑÑÐ°Ñ Ð¿Ð¾ÑÑÐºÑ Ð·Ð¾Ð±ÑÐ°Ð¶ÐµÐ½Ñ Ð·Ð° Ð·Ð°Ð¿Ð¸ÑÐ¾Ð¼ &quot;Ð±ÑÐ»ÑÐ½Ð³&qu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0454" y="5661248"/>
            <a:ext cx="1953906" cy="1084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1180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вмісту 3"/>
          <p:cNvSpPr>
            <a:spLocks noGrp="1"/>
          </p:cNvSpPr>
          <p:nvPr>
            <p:ph idx="10"/>
          </p:nvPr>
        </p:nvSpPr>
        <p:spPr>
          <a:xfrm>
            <a:off x="-35627" y="1340768"/>
            <a:ext cx="9036496" cy="3600400"/>
          </a:xfrm>
        </p:spPr>
        <p:txBody>
          <a:bodyPr/>
          <a:lstStyle/>
          <a:p>
            <a:pPr algn="ctr"/>
            <a:r>
              <a:rPr lang="uk-UA" sz="2800" b="1" i="1" dirty="0" smtClean="0">
                <a:solidFill>
                  <a:srgbClr val="002060"/>
                </a:solidFill>
              </a:rPr>
              <a:t>Педагоги, </a:t>
            </a:r>
            <a:r>
              <a:rPr lang="uk-UA" sz="2800" b="1" i="1" dirty="0">
                <a:solidFill>
                  <a:srgbClr val="002060"/>
                </a:solidFill>
              </a:rPr>
              <a:t>психологи і правники погоджуються, що повністю викорінити </a:t>
            </a:r>
            <a:r>
              <a:rPr lang="uk-UA" sz="2800" b="1" i="1" dirty="0" err="1">
                <a:solidFill>
                  <a:srgbClr val="002060"/>
                </a:solidFill>
              </a:rPr>
              <a:t>булінг</a:t>
            </a:r>
            <a:r>
              <a:rPr lang="uk-UA" sz="2800" b="1" i="1" dirty="0">
                <a:solidFill>
                  <a:srgbClr val="002060"/>
                </a:solidFill>
              </a:rPr>
              <a:t> </a:t>
            </a:r>
            <a:r>
              <a:rPr lang="uk-UA" sz="2800" b="1" i="1" dirty="0" smtClean="0">
                <a:solidFill>
                  <a:srgbClr val="002060"/>
                </a:solidFill>
              </a:rPr>
              <a:t>з освітнього     середовища </a:t>
            </a:r>
            <a:r>
              <a:rPr lang="uk-UA" sz="2800" b="1" i="1" dirty="0">
                <a:solidFill>
                  <a:srgbClr val="002060"/>
                </a:solidFill>
              </a:rPr>
              <a:t>майже неможливо. Але звести </a:t>
            </a:r>
            <a:r>
              <a:rPr lang="uk-UA" sz="2800" b="1" i="1" dirty="0" smtClean="0">
                <a:solidFill>
                  <a:srgbClr val="002060"/>
                </a:solidFill>
              </a:rPr>
              <a:t>    випадки </a:t>
            </a:r>
            <a:r>
              <a:rPr lang="uk-UA" sz="2800" b="1" i="1" dirty="0">
                <a:solidFill>
                  <a:srgbClr val="002060"/>
                </a:solidFill>
              </a:rPr>
              <a:t>знущань до мінімуму можна шляхом спільних зусиль батьків </a:t>
            </a:r>
            <a:r>
              <a:rPr lang="uk-UA" sz="2800" b="1" i="1" dirty="0" smtClean="0">
                <a:solidFill>
                  <a:srgbClr val="002060"/>
                </a:solidFill>
              </a:rPr>
              <a:t>і педагогів</a:t>
            </a:r>
            <a:r>
              <a:rPr lang="uk-UA" sz="2800" b="1" i="1" dirty="0">
                <a:solidFill>
                  <a:srgbClr val="002060"/>
                </a:solidFill>
              </a:rPr>
              <a:t>, а також за належного контролю з боку держави.</a:t>
            </a:r>
          </a:p>
          <a:p>
            <a:endParaRPr lang="uk-UA" dirty="0"/>
          </a:p>
        </p:txBody>
      </p:sp>
      <p:pic>
        <p:nvPicPr>
          <p:cNvPr id="5" name="Picture 2" descr="Ð ÐµÐ·ÑÐ»ÑÑÐ°Ñ Ð¿Ð¾ÑÑÐºÑ Ð·Ð¾Ð±ÑÐ°Ð¶ÐµÐ½Ñ Ð·Ð° Ð·Ð°Ð¿Ð¸ÑÐ¾Ð¼ &quot;Ð±ÑÐ»ÑÐ½Ð³&qu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83768" y="4293096"/>
            <a:ext cx="4022067" cy="2232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2502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07704" y="1628800"/>
            <a:ext cx="6840760" cy="3744416"/>
          </a:xfrm>
        </p:spPr>
        <p:txBody>
          <a:bodyPr>
            <a:prstTxWarp prst="textCascadeUp">
              <a:avLst/>
            </a:prstTxWarp>
          </a:bodyPr>
          <a:lstStyle/>
          <a:p>
            <a:r>
              <a:rPr lang="en-US" altLang="ko-KR" dirty="0" smtClean="0"/>
              <a:t> </a:t>
            </a:r>
            <a:r>
              <a:rPr lang="uk-UA" altLang="ko-KR" sz="6600" dirty="0">
                <a:ln w="22225">
                  <a:solidFill>
                    <a:schemeClr val="accent2"/>
                  </a:solidFill>
                  <a:prstDash val="solid"/>
                </a:ln>
                <a:solidFill>
                  <a:schemeClr val="accent2">
                    <a:lumMod val="40000"/>
                    <a:lumOff val="60000"/>
                  </a:schemeClr>
                </a:solidFill>
              </a:rPr>
              <a:t>Дякую за </a:t>
            </a:r>
            <a:r>
              <a:rPr lang="uk-UA" altLang="ko-KR" sz="6600" dirty="0" smtClean="0">
                <a:ln w="22225">
                  <a:solidFill>
                    <a:schemeClr val="accent2"/>
                  </a:solidFill>
                  <a:prstDash val="solid"/>
                </a:ln>
                <a:solidFill>
                  <a:schemeClr val="accent2">
                    <a:lumMod val="40000"/>
                    <a:lumOff val="60000"/>
                  </a:schemeClr>
                </a:solidFill>
              </a:rPr>
              <a:t>увагу!</a:t>
            </a:r>
            <a:endParaRPr lang="uk-UA" altLang="ko-KR" sz="6600"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659674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08866" y="2564904"/>
            <a:ext cx="7380312" cy="1069514"/>
          </a:xfrm>
        </p:spPr>
        <p:txBody>
          <a:bodyPr/>
          <a:lstStyle/>
          <a:p>
            <a:pPr algn="ctr">
              <a:lnSpc>
                <a:spcPct val="150000"/>
              </a:lnSpc>
            </a:pPr>
            <a:r>
              <a:rPr lang="ru-RU" altLang="ko-KR" sz="3600" dirty="0" smtClean="0">
                <a:solidFill>
                  <a:srgbClr val="D12E41"/>
                </a:solidFill>
              </a:rPr>
              <a:t>ВНЕСЕНО ЗМІНИ ДО </a:t>
            </a:r>
            <a:br>
              <a:rPr lang="ru-RU" altLang="ko-KR" sz="3600" dirty="0" smtClean="0">
                <a:solidFill>
                  <a:srgbClr val="D12E41"/>
                </a:solidFill>
              </a:rPr>
            </a:br>
            <a:r>
              <a:rPr lang="ru-RU" altLang="ko-KR" sz="3600" dirty="0" smtClean="0">
                <a:solidFill>
                  <a:srgbClr val="D12E41"/>
                </a:solidFill>
              </a:rPr>
              <a:t>КОДЕКСУ УКРАЇНИ </a:t>
            </a:r>
            <a:br>
              <a:rPr lang="ru-RU" altLang="ko-KR" sz="3600" dirty="0" smtClean="0">
                <a:solidFill>
                  <a:srgbClr val="D12E41"/>
                </a:solidFill>
              </a:rPr>
            </a:br>
            <a:r>
              <a:rPr lang="ru-RU" altLang="ko-KR" sz="3600" dirty="0" smtClean="0">
                <a:solidFill>
                  <a:srgbClr val="D12E41"/>
                </a:solidFill>
              </a:rPr>
              <a:t>ПРО АДМІНІСТРАТИВНІ ПРАВОПОРУШЕННЯ</a:t>
            </a:r>
            <a:br>
              <a:rPr lang="ru-RU" altLang="ko-KR" sz="3600" dirty="0" smtClean="0">
                <a:solidFill>
                  <a:srgbClr val="D12E41"/>
                </a:solidFill>
              </a:rPr>
            </a:br>
            <a:endParaRPr lang="ko-KR" altLang="en-US" dirty="0">
              <a:solidFill>
                <a:srgbClr val="D12E41"/>
              </a:solidFill>
            </a:endParaRPr>
          </a:p>
        </p:txBody>
      </p:sp>
      <p:pic>
        <p:nvPicPr>
          <p:cNvPr id="3" name="Picture 2" descr="Ð ÐµÐ·ÑÐ»ÑÑÐ°Ñ Ð¿Ð¾ÑÑÐºÑ Ð·Ð¾Ð±ÑÐ°Ð¶ÐµÐ½Ñ Ð·Ð° Ð·Ð°Ð¿Ð¸ÑÐ¾Ð¼ &quot;Ð±ÑÐ»ÑÐ½Ð³&qu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23116" y="4365104"/>
            <a:ext cx="4151812" cy="2304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8842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7504" y="-23751"/>
            <a:ext cx="7311458" cy="957433"/>
          </a:xfrm>
        </p:spPr>
        <p:txBody>
          <a:bodyPr/>
          <a:lstStyle/>
          <a:p>
            <a:pPr algn="ctr"/>
            <a:r>
              <a:rPr lang="en-US" altLang="ko-KR" dirty="0" smtClean="0"/>
              <a:t> </a:t>
            </a:r>
            <a:r>
              <a:rPr lang="uk-UA" altLang="ko-KR" sz="2800" dirty="0" smtClean="0">
                <a:solidFill>
                  <a:srgbClr val="D12E41"/>
                </a:solidFill>
                <a:latin typeface="+mj-lt"/>
              </a:rPr>
              <a:t>Кодекс України </a:t>
            </a:r>
            <a:br>
              <a:rPr lang="uk-UA" altLang="ko-KR" sz="2800" dirty="0" smtClean="0">
                <a:solidFill>
                  <a:srgbClr val="D12E41"/>
                </a:solidFill>
                <a:latin typeface="+mj-lt"/>
              </a:rPr>
            </a:br>
            <a:r>
              <a:rPr lang="uk-UA" altLang="ko-KR" sz="2800" dirty="0" smtClean="0">
                <a:solidFill>
                  <a:srgbClr val="D12E41"/>
                </a:solidFill>
                <a:latin typeface="+mj-lt"/>
              </a:rPr>
              <a:t>про адміністративні правопорушення</a:t>
            </a:r>
            <a:endParaRPr lang="uk-UA" altLang="ko-KR" sz="2800" dirty="0">
              <a:solidFill>
                <a:srgbClr val="D12E41"/>
              </a:solidFill>
              <a:latin typeface="+mj-lt"/>
            </a:endParaRPr>
          </a:p>
        </p:txBody>
      </p:sp>
      <p:sp>
        <p:nvSpPr>
          <p:cNvPr id="6" name="Content Placeholder 5"/>
          <p:cNvSpPr>
            <a:spLocks noGrp="1"/>
          </p:cNvSpPr>
          <p:nvPr>
            <p:ph idx="1"/>
          </p:nvPr>
        </p:nvSpPr>
        <p:spPr>
          <a:xfrm>
            <a:off x="323528" y="1412776"/>
            <a:ext cx="8597044" cy="460648"/>
          </a:xfrm>
        </p:spPr>
        <p:txBody>
          <a:bodyPr/>
          <a:lstStyle/>
          <a:p>
            <a:pPr>
              <a:spcBef>
                <a:spcPts val="0"/>
              </a:spcBef>
            </a:pPr>
            <a:r>
              <a:rPr lang="ru-RU" b="1" dirty="0"/>
              <a:t/>
            </a:r>
            <a:br>
              <a:rPr lang="ru-RU" b="1" dirty="0"/>
            </a:br>
            <a:r>
              <a:rPr lang="uk-UA" sz="2600" b="1" dirty="0" smtClean="0">
                <a:solidFill>
                  <a:srgbClr val="002060"/>
                </a:solidFill>
              </a:rPr>
              <a:t>доповнений статтею </a:t>
            </a:r>
            <a:r>
              <a:rPr lang="uk-UA" sz="2800" b="1" dirty="0" smtClean="0">
                <a:solidFill>
                  <a:srgbClr val="002060"/>
                </a:solidFill>
              </a:rPr>
              <a:t>173</a:t>
            </a:r>
            <a:r>
              <a:rPr lang="uk-UA" sz="2800" b="1" baseline="30000" dirty="0" smtClean="0">
                <a:solidFill>
                  <a:srgbClr val="002060"/>
                </a:solidFill>
              </a:rPr>
              <a:t>-4</a:t>
            </a:r>
            <a:r>
              <a:rPr lang="uk-UA" sz="2800" b="1" dirty="0" smtClean="0">
                <a:solidFill>
                  <a:srgbClr val="002060"/>
                </a:solidFill>
              </a:rPr>
              <a:t> </a:t>
            </a:r>
            <a:r>
              <a:rPr lang="uk-UA" sz="2600" b="1" i="1" dirty="0" smtClean="0">
                <a:solidFill>
                  <a:srgbClr val="002060"/>
                </a:solidFill>
              </a:rPr>
              <a:t>«Булінг (цькування) </a:t>
            </a:r>
          </a:p>
          <a:p>
            <a:pPr>
              <a:spcBef>
                <a:spcPts val="0"/>
              </a:spcBef>
            </a:pPr>
            <a:r>
              <a:rPr lang="uk-UA" sz="2600" b="1" i="1" dirty="0" smtClean="0">
                <a:solidFill>
                  <a:srgbClr val="002060"/>
                </a:solidFill>
              </a:rPr>
              <a:t>учасника освітнього процесу» </a:t>
            </a:r>
            <a:r>
              <a:rPr lang="uk-UA" sz="2600" b="1" dirty="0" smtClean="0">
                <a:solidFill>
                  <a:srgbClr val="002060"/>
                </a:solidFill>
              </a:rPr>
              <a:t>такого змісту:</a:t>
            </a:r>
            <a:br>
              <a:rPr lang="uk-UA" sz="2600" b="1" dirty="0" smtClean="0">
                <a:solidFill>
                  <a:srgbClr val="002060"/>
                </a:solidFill>
              </a:rPr>
            </a:br>
            <a:endParaRPr lang="uk-UA" altLang="ko-KR" sz="2600" b="1" dirty="0">
              <a:solidFill>
                <a:srgbClr val="002060"/>
              </a:solidFill>
              <a:latin typeface="Arial" pitchFamily="34" charset="0"/>
              <a:cs typeface="Arial" pitchFamily="34" charset="0"/>
            </a:endParaRPr>
          </a:p>
        </p:txBody>
      </p:sp>
      <p:sp>
        <p:nvSpPr>
          <p:cNvPr id="7" name="Content Placeholder 6"/>
          <p:cNvSpPr>
            <a:spLocks noGrp="1"/>
          </p:cNvSpPr>
          <p:nvPr>
            <p:ph idx="10"/>
          </p:nvPr>
        </p:nvSpPr>
        <p:spPr>
          <a:xfrm>
            <a:off x="0" y="2158182"/>
            <a:ext cx="9144000" cy="4437112"/>
          </a:xfrm>
        </p:spPr>
        <p:txBody>
          <a:bodyPr/>
          <a:lstStyle/>
          <a:p>
            <a:pPr>
              <a:spcBef>
                <a:spcPts val="0"/>
              </a:spcBef>
            </a:pPr>
            <a:r>
              <a:rPr lang="uk-UA" altLang="ko-KR" sz="2300" b="1" dirty="0">
                <a:solidFill>
                  <a:schemeClr val="tx1"/>
                </a:solidFill>
                <a:cs typeface="Arial" pitchFamily="34" charset="0"/>
              </a:rPr>
              <a:t>Булінг (цькування), </a:t>
            </a:r>
            <a:r>
              <a:rPr lang="uk-UA" altLang="ko-KR" sz="2300" dirty="0">
                <a:solidFill>
                  <a:schemeClr val="tx1"/>
                </a:solidFill>
                <a:cs typeface="Arial" pitchFamily="34" charset="0"/>
              </a:rPr>
              <a:t>тобто діяння учасників освітнього процесу, які полягають у психологічному, фізичному, економічному, сексуальному насильстві, у тому числі із застосуванням засобів електронних комунікацій, що вчиняються стосовно малолітньої чи неповнолітньої особи або такою особою стосовно інших учасників освітнього процесу, внаслідок чого могла бути чи була заподіяна шкода психічному або фізичному здоров’ю потерпілого, </a:t>
            </a:r>
            <a:r>
              <a:rPr lang="uk-UA" altLang="ko-KR" sz="2300" dirty="0" smtClean="0">
                <a:solidFill>
                  <a:schemeClr val="tx1"/>
                </a:solidFill>
                <a:cs typeface="Arial" pitchFamily="34" charset="0"/>
              </a:rPr>
              <a:t>-</a:t>
            </a:r>
          </a:p>
          <a:p>
            <a:pPr>
              <a:spcBef>
                <a:spcPts val="0"/>
              </a:spcBef>
            </a:pPr>
            <a:r>
              <a:rPr lang="uk-UA" altLang="ko-KR" sz="2300" dirty="0" smtClean="0">
                <a:solidFill>
                  <a:schemeClr val="tx1"/>
                </a:solidFill>
                <a:cs typeface="Arial" pitchFamily="34" charset="0"/>
              </a:rPr>
              <a:t>тягне за собою </a:t>
            </a:r>
            <a:r>
              <a:rPr lang="uk-UA" altLang="ko-KR" sz="2300" b="1" dirty="0" smtClean="0">
                <a:solidFill>
                  <a:schemeClr val="tx1"/>
                </a:solidFill>
                <a:cs typeface="Arial" pitchFamily="34" charset="0"/>
              </a:rPr>
              <a:t>накладення штрафу </a:t>
            </a:r>
            <a:r>
              <a:rPr lang="uk-UA" altLang="ko-KR" sz="2300" u="sng" dirty="0" smtClean="0">
                <a:solidFill>
                  <a:schemeClr val="tx1"/>
                </a:solidFill>
                <a:cs typeface="Arial" pitchFamily="34" charset="0"/>
              </a:rPr>
              <a:t>від п’ятдесяти до ста </a:t>
            </a:r>
            <a:r>
              <a:rPr lang="uk-UA" altLang="ko-KR" sz="2300" dirty="0" smtClean="0">
                <a:solidFill>
                  <a:schemeClr val="tx1"/>
                </a:solidFill>
                <a:cs typeface="Arial" pitchFamily="34" charset="0"/>
              </a:rPr>
              <a:t>неоподатковуваних мінімумів </a:t>
            </a:r>
            <a:r>
              <a:rPr lang="uk-UA" altLang="ko-KR" sz="2300" dirty="0">
                <a:solidFill>
                  <a:schemeClr val="tx1"/>
                </a:solidFill>
                <a:cs typeface="Arial" pitchFamily="34" charset="0"/>
              </a:rPr>
              <a:t>доходів </a:t>
            </a:r>
            <a:r>
              <a:rPr lang="uk-UA" altLang="ko-KR" sz="2300" dirty="0" smtClean="0">
                <a:solidFill>
                  <a:schemeClr val="tx1"/>
                </a:solidFill>
                <a:cs typeface="Arial" pitchFamily="34" charset="0"/>
              </a:rPr>
              <a:t>громадян (від 850 до1.700грн.) або </a:t>
            </a:r>
            <a:r>
              <a:rPr lang="uk-UA" altLang="ko-KR" sz="2300" b="1" dirty="0" smtClean="0">
                <a:solidFill>
                  <a:schemeClr val="tx1"/>
                </a:solidFill>
                <a:cs typeface="Arial" pitchFamily="34" charset="0"/>
              </a:rPr>
              <a:t>громадські роботи </a:t>
            </a:r>
            <a:r>
              <a:rPr lang="uk-UA" altLang="ko-KR" sz="2300" dirty="0" smtClean="0">
                <a:solidFill>
                  <a:schemeClr val="tx1"/>
                </a:solidFill>
                <a:cs typeface="Arial" pitchFamily="34" charset="0"/>
              </a:rPr>
              <a:t>на строк </a:t>
            </a:r>
            <a:r>
              <a:rPr lang="uk-UA" altLang="ko-KR" sz="2300" u="sng" dirty="0" smtClean="0">
                <a:solidFill>
                  <a:schemeClr val="tx1"/>
                </a:solidFill>
                <a:cs typeface="Arial" pitchFamily="34" charset="0"/>
              </a:rPr>
              <a:t>від двадцяти до сорока </a:t>
            </a:r>
            <a:r>
              <a:rPr lang="uk-UA" altLang="ko-KR" sz="2300" dirty="0" smtClean="0">
                <a:solidFill>
                  <a:schemeClr val="tx1"/>
                </a:solidFill>
                <a:cs typeface="Arial" pitchFamily="34" charset="0"/>
              </a:rPr>
              <a:t>годин.</a:t>
            </a:r>
            <a:endParaRPr lang="uk-UA" altLang="ko-KR" sz="2300" dirty="0">
              <a:solidFill>
                <a:schemeClr val="tx1"/>
              </a:solidFill>
              <a:cs typeface="Arial" pitchFamily="34" charset="0"/>
            </a:endParaRPr>
          </a:p>
        </p:txBody>
      </p:sp>
    </p:spTree>
    <p:extLst>
      <p:ext uri="{BB962C8B-B14F-4D97-AF65-F5344CB8AC3E}">
        <p14:creationId xmlns:p14="http://schemas.microsoft.com/office/powerpoint/2010/main" val="891763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вмісту 3"/>
          <p:cNvSpPr>
            <a:spLocks noGrp="1"/>
          </p:cNvSpPr>
          <p:nvPr>
            <p:ph idx="10"/>
          </p:nvPr>
        </p:nvSpPr>
        <p:spPr>
          <a:xfrm>
            <a:off x="0" y="1268760"/>
            <a:ext cx="8964488" cy="5589240"/>
          </a:xfrm>
        </p:spPr>
        <p:txBody>
          <a:bodyPr/>
          <a:lstStyle/>
          <a:p>
            <a:pPr>
              <a:defRPr/>
            </a:pPr>
            <a:r>
              <a:rPr lang="uk-UA" sz="2200" dirty="0">
                <a:solidFill>
                  <a:schemeClr val="tx1"/>
                </a:solidFill>
              </a:rPr>
              <a:t>Діяння, передбачене частиною першою цієї статті, </a:t>
            </a:r>
            <a:r>
              <a:rPr lang="uk-UA" sz="2200" b="1" dirty="0">
                <a:solidFill>
                  <a:srgbClr val="D03041"/>
                </a:solidFill>
              </a:rPr>
              <a:t>вчинене  </a:t>
            </a:r>
            <a:r>
              <a:rPr lang="uk-UA" sz="2200" b="1" dirty="0" smtClean="0">
                <a:solidFill>
                  <a:srgbClr val="D03041"/>
                </a:solidFill>
              </a:rPr>
              <a:t>   групою </a:t>
            </a:r>
            <a:r>
              <a:rPr lang="uk-UA" sz="2200" b="1" dirty="0">
                <a:solidFill>
                  <a:srgbClr val="D03041"/>
                </a:solidFill>
              </a:rPr>
              <a:t>осіб або повторно протягом року</a:t>
            </a:r>
            <a:r>
              <a:rPr lang="uk-UA" sz="2200" b="1" dirty="0"/>
              <a:t> </a:t>
            </a:r>
            <a:r>
              <a:rPr lang="uk-UA" sz="2200" dirty="0">
                <a:solidFill>
                  <a:schemeClr val="tx1"/>
                </a:solidFill>
              </a:rPr>
              <a:t>після накладення адміністративного стягнення, -</a:t>
            </a:r>
          </a:p>
          <a:p>
            <a:pPr>
              <a:defRPr/>
            </a:pPr>
            <a:r>
              <a:rPr lang="uk-UA" sz="2200" dirty="0" smtClean="0">
                <a:solidFill>
                  <a:schemeClr val="tx1"/>
                </a:solidFill>
              </a:rPr>
              <a:t>тягне </a:t>
            </a:r>
            <a:r>
              <a:rPr lang="uk-UA" sz="2200" dirty="0">
                <a:solidFill>
                  <a:schemeClr val="tx1"/>
                </a:solidFill>
              </a:rPr>
              <a:t>за собою </a:t>
            </a:r>
            <a:r>
              <a:rPr lang="uk-UA" sz="2200" b="1" dirty="0">
                <a:solidFill>
                  <a:schemeClr val="tx1"/>
                </a:solidFill>
              </a:rPr>
              <a:t>накладення штрафу</a:t>
            </a:r>
            <a:r>
              <a:rPr lang="uk-UA" sz="2200" b="1" i="1" dirty="0">
                <a:solidFill>
                  <a:schemeClr val="tx1"/>
                </a:solidFill>
              </a:rPr>
              <a:t> </a:t>
            </a:r>
            <a:r>
              <a:rPr lang="uk-UA" sz="2200" u="sng" dirty="0">
                <a:solidFill>
                  <a:schemeClr val="tx1"/>
                </a:solidFill>
              </a:rPr>
              <a:t>від ста до двохсот</a:t>
            </a:r>
            <a:r>
              <a:rPr lang="uk-UA" sz="2200" dirty="0">
                <a:solidFill>
                  <a:schemeClr val="tx1"/>
                </a:solidFill>
              </a:rPr>
              <a:t> </a:t>
            </a:r>
            <a:r>
              <a:rPr lang="uk-UA" sz="2200" dirty="0" smtClean="0">
                <a:solidFill>
                  <a:schemeClr val="tx1"/>
                </a:solidFill>
              </a:rPr>
              <a:t>         неоподатковуваних </a:t>
            </a:r>
            <a:r>
              <a:rPr lang="uk-UA" sz="2200" dirty="0">
                <a:solidFill>
                  <a:schemeClr val="tx1"/>
                </a:solidFill>
              </a:rPr>
              <a:t>мінімумів доходів громадян </a:t>
            </a:r>
            <a:r>
              <a:rPr lang="uk-UA" sz="2200" dirty="0" smtClean="0">
                <a:solidFill>
                  <a:schemeClr val="tx1"/>
                </a:solidFill>
              </a:rPr>
              <a:t>(від </a:t>
            </a:r>
            <a:r>
              <a:rPr lang="uk-UA" altLang="uk-UA" sz="2200" dirty="0" smtClean="0">
                <a:solidFill>
                  <a:schemeClr val="tx1"/>
                </a:solidFill>
              </a:rPr>
              <a:t>1.700 до   </a:t>
            </a:r>
            <a:r>
              <a:rPr lang="uk-UA" sz="2200" dirty="0">
                <a:solidFill>
                  <a:schemeClr val="tx1"/>
                </a:solidFill>
              </a:rPr>
              <a:t>3.400 грн.) або </a:t>
            </a:r>
            <a:r>
              <a:rPr lang="uk-UA" sz="2200" b="1" dirty="0">
                <a:solidFill>
                  <a:schemeClr val="tx1"/>
                </a:solidFill>
              </a:rPr>
              <a:t>громадські роботи</a:t>
            </a:r>
            <a:r>
              <a:rPr lang="uk-UA" sz="2200" dirty="0">
                <a:solidFill>
                  <a:schemeClr val="tx1"/>
                </a:solidFill>
              </a:rPr>
              <a:t> на строк </a:t>
            </a:r>
            <a:r>
              <a:rPr lang="uk-UA" sz="2200" u="sng" dirty="0">
                <a:solidFill>
                  <a:schemeClr val="tx1"/>
                </a:solidFill>
              </a:rPr>
              <a:t>від сорока </a:t>
            </a:r>
            <a:r>
              <a:rPr lang="uk-UA" sz="2200" u="sng" dirty="0" smtClean="0">
                <a:solidFill>
                  <a:schemeClr val="tx1"/>
                </a:solidFill>
              </a:rPr>
              <a:t>до     </a:t>
            </a:r>
            <a:r>
              <a:rPr lang="uk-UA" sz="2200" u="sng" dirty="0">
                <a:solidFill>
                  <a:schemeClr val="tx1"/>
                </a:solidFill>
              </a:rPr>
              <a:t>шістдесяти</a:t>
            </a:r>
            <a:r>
              <a:rPr lang="uk-UA" sz="2200" dirty="0">
                <a:solidFill>
                  <a:schemeClr val="tx1"/>
                </a:solidFill>
              </a:rPr>
              <a:t> годин</a:t>
            </a:r>
            <a:r>
              <a:rPr lang="uk-UA" sz="2200" dirty="0" smtClean="0">
                <a:solidFill>
                  <a:schemeClr val="tx1"/>
                </a:solidFill>
              </a:rPr>
              <a:t>.</a:t>
            </a:r>
          </a:p>
          <a:p>
            <a:pPr>
              <a:defRPr/>
            </a:pPr>
            <a:endParaRPr lang="uk-UA" sz="2200" dirty="0" smtClean="0">
              <a:solidFill>
                <a:schemeClr val="tx1"/>
              </a:solidFill>
            </a:endParaRPr>
          </a:p>
          <a:p>
            <a:pPr>
              <a:defRPr/>
            </a:pPr>
            <a:r>
              <a:rPr lang="uk-UA" sz="2200" dirty="0">
                <a:solidFill>
                  <a:schemeClr val="tx1"/>
                </a:solidFill>
              </a:rPr>
              <a:t>Діяння, передбачене частиною першою цієї статті, </a:t>
            </a:r>
            <a:r>
              <a:rPr lang="uk-UA" sz="2200" b="1" dirty="0">
                <a:solidFill>
                  <a:srgbClr val="D03041"/>
                </a:solidFill>
              </a:rPr>
              <a:t>вчинене </a:t>
            </a:r>
            <a:r>
              <a:rPr lang="uk-UA" sz="2200" b="1" dirty="0" smtClean="0">
                <a:solidFill>
                  <a:srgbClr val="D03041"/>
                </a:solidFill>
              </a:rPr>
              <a:t>  малолітніми </a:t>
            </a:r>
            <a:r>
              <a:rPr lang="uk-UA" sz="2200" b="1" dirty="0">
                <a:solidFill>
                  <a:srgbClr val="D03041"/>
                </a:solidFill>
              </a:rPr>
              <a:t>або неповнолітніми особами віком від </a:t>
            </a:r>
            <a:r>
              <a:rPr lang="uk-UA" sz="2200" b="1" dirty="0" smtClean="0">
                <a:solidFill>
                  <a:srgbClr val="D03041"/>
                </a:solidFill>
              </a:rPr>
              <a:t>          чотирнадцяти </a:t>
            </a:r>
            <a:r>
              <a:rPr lang="uk-UA" sz="2200" b="1" dirty="0">
                <a:solidFill>
                  <a:srgbClr val="D03041"/>
                </a:solidFill>
              </a:rPr>
              <a:t>до шістнадцяти років</a:t>
            </a:r>
            <a:r>
              <a:rPr lang="uk-UA" sz="2200" dirty="0"/>
              <a:t>, -</a:t>
            </a:r>
          </a:p>
          <a:p>
            <a:pPr>
              <a:spcBef>
                <a:spcPts val="0"/>
              </a:spcBef>
              <a:defRPr/>
            </a:pPr>
            <a:r>
              <a:rPr lang="uk-UA" sz="2200" dirty="0">
                <a:solidFill>
                  <a:schemeClr val="tx1"/>
                </a:solidFill>
              </a:rPr>
              <a:t>тягне за собою </a:t>
            </a:r>
            <a:r>
              <a:rPr lang="uk-UA" sz="2200" b="1" dirty="0">
                <a:solidFill>
                  <a:schemeClr val="tx1"/>
                </a:solidFill>
              </a:rPr>
              <a:t>накладення штрафу на батьків </a:t>
            </a:r>
            <a:r>
              <a:rPr lang="uk-UA" sz="2200" dirty="0">
                <a:solidFill>
                  <a:schemeClr val="tx1"/>
                </a:solidFill>
              </a:rPr>
              <a:t>або осіб, які їх замінюють, </a:t>
            </a:r>
            <a:r>
              <a:rPr lang="uk-UA" sz="2200" u="sng" dirty="0">
                <a:solidFill>
                  <a:schemeClr val="tx1"/>
                </a:solidFill>
              </a:rPr>
              <a:t>від п’ятдесяти до ста </a:t>
            </a:r>
            <a:r>
              <a:rPr lang="uk-UA" sz="2200" dirty="0">
                <a:solidFill>
                  <a:schemeClr val="tx1"/>
                </a:solidFill>
              </a:rPr>
              <a:t>неоподатковуваних мінімумів доходів громадян (850 -1.700грн.) або </a:t>
            </a:r>
            <a:r>
              <a:rPr lang="uk-UA" sz="2200" b="1" dirty="0">
                <a:solidFill>
                  <a:schemeClr val="tx1"/>
                </a:solidFill>
              </a:rPr>
              <a:t>громадські роботи</a:t>
            </a:r>
            <a:r>
              <a:rPr lang="uk-UA" sz="2200" b="1" i="1" dirty="0">
                <a:solidFill>
                  <a:schemeClr val="tx1"/>
                </a:solidFill>
              </a:rPr>
              <a:t> </a:t>
            </a:r>
            <a:r>
              <a:rPr lang="uk-UA" sz="2200" dirty="0" smtClean="0">
                <a:solidFill>
                  <a:schemeClr val="tx1"/>
                </a:solidFill>
              </a:rPr>
              <a:t>на  </a:t>
            </a:r>
            <a:r>
              <a:rPr lang="uk-UA" sz="2200" dirty="0">
                <a:solidFill>
                  <a:schemeClr val="tx1"/>
                </a:solidFill>
              </a:rPr>
              <a:t>строк </a:t>
            </a:r>
            <a:r>
              <a:rPr lang="uk-UA" sz="2200" u="sng" dirty="0">
                <a:solidFill>
                  <a:schemeClr val="tx1"/>
                </a:solidFill>
              </a:rPr>
              <a:t>від двадцяти до сорока </a:t>
            </a:r>
            <a:r>
              <a:rPr lang="uk-UA" sz="2200" dirty="0">
                <a:solidFill>
                  <a:schemeClr val="tx1"/>
                </a:solidFill>
              </a:rPr>
              <a:t>годин.</a:t>
            </a:r>
          </a:p>
          <a:p>
            <a:pPr>
              <a:defRPr/>
            </a:pPr>
            <a:endParaRPr lang="uk-UA" sz="2400" dirty="0"/>
          </a:p>
          <a:p>
            <a:endParaRPr lang="uk-UA" dirty="0"/>
          </a:p>
        </p:txBody>
      </p:sp>
      <p:pic>
        <p:nvPicPr>
          <p:cNvPr id="3" name="Picture 2" descr="Ð ÐµÐ·ÑÐ»ÑÑÐ°Ñ Ð¿Ð¾ÑÑÐºÑ Ð·Ð¾Ð±ÑÐ°Ð¶ÐµÐ½Ñ Ð·Ð° Ð·Ð°Ð¿Ð¸ÑÐ¾Ð¼ &quot;Ð±ÑÐ»ÑÐ½Ð³&qu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44624"/>
            <a:ext cx="1584176" cy="879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0652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323528" y="4695013"/>
            <a:ext cx="8640960" cy="2160240"/>
          </a:xfrm>
        </p:spPr>
        <p:txBody>
          <a:bodyPr/>
          <a:lstStyle/>
          <a:p>
            <a:pPr algn="ctr"/>
            <a:r>
              <a:rPr lang="uk-UA" altLang="uk-UA" sz="2500" dirty="0">
                <a:solidFill>
                  <a:srgbClr val="002060"/>
                </a:solidFill>
              </a:rPr>
              <a:t>Мета закону все ж не карати, а запобігти </a:t>
            </a:r>
            <a:r>
              <a:rPr lang="uk-UA" altLang="uk-UA" sz="2500" dirty="0" err="1" smtClean="0">
                <a:solidFill>
                  <a:srgbClr val="002060"/>
                </a:solidFill>
              </a:rPr>
              <a:t>булінгу</a:t>
            </a:r>
            <a:r>
              <a:rPr lang="uk-UA" altLang="uk-UA" sz="2500" dirty="0" smtClean="0">
                <a:solidFill>
                  <a:srgbClr val="002060"/>
                </a:solidFill>
              </a:rPr>
              <a:t>.        І </a:t>
            </a:r>
            <a:r>
              <a:rPr lang="uk-UA" altLang="uk-UA" sz="2500" dirty="0">
                <a:solidFill>
                  <a:srgbClr val="002060"/>
                </a:solidFill>
              </a:rPr>
              <a:t>якщо в результаті його існування 20% </a:t>
            </a:r>
            <a:r>
              <a:rPr lang="uk-UA" altLang="uk-UA" sz="2500" dirty="0" err="1">
                <a:solidFill>
                  <a:srgbClr val="002060"/>
                </a:solidFill>
              </a:rPr>
              <a:t>булерів</a:t>
            </a:r>
            <a:r>
              <a:rPr lang="uk-UA" altLang="uk-UA" sz="2500" dirty="0">
                <a:solidFill>
                  <a:srgbClr val="002060"/>
                </a:solidFill>
              </a:rPr>
              <a:t> (саме </a:t>
            </a:r>
            <a:r>
              <a:rPr lang="uk-UA" altLang="uk-UA" sz="2500" dirty="0" smtClean="0">
                <a:solidFill>
                  <a:srgbClr val="002060"/>
                </a:solidFill>
              </a:rPr>
              <a:t>    стільки </a:t>
            </a:r>
            <a:r>
              <a:rPr lang="uk-UA" altLang="uk-UA" sz="2500" dirty="0">
                <a:solidFill>
                  <a:srgbClr val="002060"/>
                </a:solidFill>
              </a:rPr>
              <a:t>не розуміють, що вони завдають шкоди жертві, і вважають цькування просто жартом) зупиняться, то </a:t>
            </a:r>
            <a:r>
              <a:rPr lang="uk-UA" altLang="uk-UA" sz="2500" dirty="0" smtClean="0">
                <a:solidFill>
                  <a:srgbClr val="002060"/>
                </a:solidFill>
              </a:rPr>
              <a:t>      Закон </a:t>
            </a:r>
            <a:r>
              <a:rPr lang="uk-UA" altLang="uk-UA" sz="2500" dirty="0">
                <a:solidFill>
                  <a:srgbClr val="002060"/>
                </a:solidFill>
              </a:rPr>
              <a:t>уже буде </a:t>
            </a:r>
            <a:r>
              <a:rPr lang="uk-UA" altLang="uk-UA" sz="2500" dirty="0" err="1">
                <a:solidFill>
                  <a:srgbClr val="002060"/>
                </a:solidFill>
              </a:rPr>
              <a:t>суперефективним</a:t>
            </a:r>
            <a:r>
              <a:rPr lang="uk-UA" altLang="uk-UA" sz="2500" dirty="0">
                <a:solidFill>
                  <a:srgbClr val="002060"/>
                </a:solidFill>
              </a:rPr>
              <a:t>.</a:t>
            </a:r>
          </a:p>
          <a:p>
            <a:endParaRPr lang="uk-UA" dirty="0"/>
          </a:p>
        </p:txBody>
      </p:sp>
      <p:sp>
        <p:nvSpPr>
          <p:cNvPr id="4" name="Місце для вмісту 3"/>
          <p:cNvSpPr>
            <a:spLocks noGrp="1"/>
          </p:cNvSpPr>
          <p:nvPr>
            <p:ph idx="10"/>
          </p:nvPr>
        </p:nvSpPr>
        <p:spPr>
          <a:xfrm>
            <a:off x="-10272" y="1268760"/>
            <a:ext cx="8974760" cy="3600400"/>
          </a:xfrm>
        </p:spPr>
        <p:txBody>
          <a:bodyPr/>
          <a:lstStyle/>
          <a:p>
            <a:r>
              <a:rPr lang="uk-UA" altLang="uk-UA" sz="2400" b="1" dirty="0">
                <a:solidFill>
                  <a:srgbClr val="D03041"/>
                </a:solidFill>
              </a:rPr>
              <a:t>Неповідомлення керівником закладу освіти </a:t>
            </a:r>
            <a:r>
              <a:rPr lang="uk-UA" altLang="uk-UA" sz="2400" b="1" dirty="0" smtClean="0">
                <a:solidFill>
                  <a:srgbClr val="D03041"/>
                </a:solidFill>
              </a:rPr>
              <a:t>              </a:t>
            </a:r>
            <a:r>
              <a:rPr lang="uk-UA" altLang="uk-UA" sz="2400" dirty="0" smtClean="0">
                <a:solidFill>
                  <a:schemeClr val="tx1"/>
                </a:solidFill>
              </a:rPr>
              <a:t>уповноваженим </a:t>
            </a:r>
            <a:r>
              <a:rPr lang="uk-UA" altLang="uk-UA" sz="2400" dirty="0">
                <a:solidFill>
                  <a:schemeClr val="tx1"/>
                </a:solidFill>
              </a:rPr>
              <a:t>підрозділам органів Національної поліції України </a:t>
            </a:r>
            <a:r>
              <a:rPr lang="uk-UA" altLang="uk-UA" sz="2400" b="1" dirty="0">
                <a:solidFill>
                  <a:srgbClr val="D03041"/>
                </a:solidFill>
              </a:rPr>
              <a:t>про випадки </a:t>
            </a:r>
            <a:r>
              <a:rPr lang="uk-UA" altLang="uk-UA" sz="2400" b="1" dirty="0" err="1">
                <a:solidFill>
                  <a:srgbClr val="D03041"/>
                </a:solidFill>
              </a:rPr>
              <a:t>булінгу</a:t>
            </a:r>
            <a:r>
              <a:rPr lang="uk-UA" altLang="uk-UA" sz="2400" b="1" dirty="0">
                <a:solidFill>
                  <a:srgbClr val="D03041"/>
                </a:solidFill>
              </a:rPr>
              <a:t> (цькування) учасника </a:t>
            </a:r>
            <a:r>
              <a:rPr lang="uk-UA" altLang="uk-UA" sz="2400" b="1" dirty="0" smtClean="0">
                <a:solidFill>
                  <a:srgbClr val="D03041"/>
                </a:solidFill>
              </a:rPr>
              <a:t>         освітнього </a:t>
            </a:r>
            <a:r>
              <a:rPr lang="uk-UA" altLang="uk-UA" sz="2400" b="1" dirty="0">
                <a:solidFill>
                  <a:srgbClr val="D03041"/>
                </a:solidFill>
              </a:rPr>
              <a:t>процесу</a:t>
            </a:r>
            <a:r>
              <a:rPr lang="uk-UA" altLang="uk-UA" sz="2400" dirty="0"/>
              <a:t> -</a:t>
            </a:r>
          </a:p>
          <a:p>
            <a:r>
              <a:rPr lang="uk-UA" altLang="uk-UA" sz="2400" dirty="0">
                <a:solidFill>
                  <a:schemeClr val="tx1"/>
                </a:solidFill>
              </a:rPr>
              <a:t>тягне за собою </a:t>
            </a:r>
            <a:r>
              <a:rPr lang="uk-UA" altLang="uk-UA" sz="2400" b="1" dirty="0">
                <a:solidFill>
                  <a:schemeClr val="tx1"/>
                </a:solidFill>
              </a:rPr>
              <a:t>накладення штрафу </a:t>
            </a:r>
            <a:r>
              <a:rPr lang="uk-UA" altLang="uk-UA" sz="2400" u="sng" dirty="0">
                <a:solidFill>
                  <a:schemeClr val="tx1"/>
                </a:solidFill>
              </a:rPr>
              <a:t>від п’ятдесяти до ста </a:t>
            </a:r>
            <a:r>
              <a:rPr lang="uk-UA" altLang="uk-UA" sz="2400" dirty="0">
                <a:solidFill>
                  <a:schemeClr val="tx1"/>
                </a:solidFill>
              </a:rPr>
              <a:t>неоподатковуваних мінімумів доходів громадян </a:t>
            </a:r>
            <a:r>
              <a:rPr lang="uk-UA" sz="2400" dirty="0" smtClean="0">
                <a:solidFill>
                  <a:schemeClr val="tx1"/>
                </a:solidFill>
              </a:rPr>
              <a:t>(від 850  до1.700грн</a:t>
            </a:r>
            <a:r>
              <a:rPr lang="uk-UA" sz="2400" dirty="0">
                <a:solidFill>
                  <a:schemeClr val="tx1"/>
                </a:solidFill>
              </a:rPr>
              <a:t>.) </a:t>
            </a:r>
            <a:r>
              <a:rPr lang="uk-UA" altLang="uk-UA" sz="2400" dirty="0">
                <a:solidFill>
                  <a:schemeClr val="tx1"/>
                </a:solidFill>
              </a:rPr>
              <a:t>або </a:t>
            </a:r>
            <a:r>
              <a:rPr lang="uk-UA" altLang="uk-UA" sz="2400" b="1" dirty="0">
                <a:solidFill>
                  <a:schemeClr val="tx1"/>
                </a:solidFill>
              </a:rPr>
              <a:t>виправні роботи </a:t>
            </a:r>
            <a:r>
              <a:rPr lang="uk-UA" altLang="uk-UA" sz="2400" dirty="0">
                <a:solidFill>
                  <a:schemeClr val="tx1"/>
                </a:solidFill>
              </a:rPr>
              <a:t>на строк </a:t>
            </a:r>
            <a:r>
              <a:rPr lang="uk-UA" altLang="uk-UA" sz="2400" u="sng" dirty="0">
                <a:solidFill>
                  <a:schemeClr val="tx1"/>
                </a:solidFill>
              </a:rPr>
              <a:t>до </a:t>
            </a:r>
            <a:r>
              <a:rPr lang="uk-UA" altLang="uk-UA" sz="2400" u="sng" dirty="0" smtClean="0">
                <a:solidFill>
                  <a:schemeClr val="tx1"/>
                </a:solidFill>
              </a:rPr>
              <a:t>одного   </a:t>
            </a:r>
            <a:r>
              <a:rPr lang="uk-UA" altLang="uk-UA" sz="2400" u="sng" dirty="0">
                <a:solidFill>
                  <a:schemeClr val="tx1"/>
                </a:solidFill>
              </a:rPr>
              <a:t>місяця </a:t>
            </a:r>
            <a:r>
              <a:rPr lang="uk-UA" altLang="uk-UA" sz="2400" i="1" dirty="0">
                <a:solidFill>
                  <a:schemeClr val="tx1"/>
                </a:solidFill>
              </a:rPr>
              <a:t>з відрахуванням до двадцяти процентів заробітку</a:t>
            </a:r>
            <a:r>
              <a:rPr lang="uk-UA" altLang="uk-UA" sz="2400" dirty="0">
                <a:solidFill>
                  <a:schemeClr val="tx1"/>
                </a:solidFill>
              </a:rPr>
              <a:t>.</a:t>
            </a:r>
          </a:p>
          <a:p>
            <a:endParaRPr lang="uk-UA" dirty="0">
              <a:solidFill>
                <a:schemeClr val="tx1"/>
              </a:solidFill>
            </a:endParaRPr>
          </a:p>
        </p:txBody>
      </p:sp>
      <p:pic>
        <p:nvPicPr>
          <p:cNvPr id="5" name="Picture 2" descr="Ð ÐµÐ·ÑÐ»ÑÑÐ°Ñ Ð¿Ð¾ÑÑÐºÑ Ð·Ð¾Ð±ÑÐ°Ð¶ÐµÐ½Ñ Ð·Ð° Ð·Ð°Ð¿Ð¸ÑÐ¾Ð¼ &quot;Ð±ÑÐ»ÑÐ½Ð³&qu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44624"/>
            <a:ext cx="1584176" cy="879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7979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63688" y="2708920"/>
            <a:ext cx="7380312" cy="1069514"/>
          </a:xfrm>
        </p:spPr>
        <p:txBody>
          <a:bodyPr/>
          <a:lstStyle/>
          <a:p>
            <a:pPr algn="ctr">
              <a:lnSpc>
                <a:spcPct val="150000"/>
              </a:lnSpc>
            </a:pPr>
            <a:r>
              <a:rPr lang="ru-RU" altLang="ko-KR" sz="3600" dirty="0" smtClean="0">
                <a:solidFill>
                  <a:srgbClr val="D12E41"/>
                </a:solidFill>
              </a:rPr>
              <a:t>ВНЕСЕНО ЗМІНИ ДО </a:t>
            </a:r>
            <a:br>
              <a:rPr lang="ru-RU" altLang="ko-KR" sz="3600" dirty="0" smtClean="0">
                <a:solidFill>
                  <a:srgbClr val="D12E41"/>
                </a:solidFill>
              </a:rPr>
            </a:br>
            <a:r>
              <a:rPr lang="ru-RU" altLang="uk-UA" sz="3600" dirty="0" smtClean="0">
                <a:solidFill>
                  <a:srgbClr val="D12E41"/>
                </a:solidFill>
              </a:rPr>
              <a:t>ЗАКОНУ УКРАЇНИ </a:t>
            </a:r>
            <a:br>
              <a:rPr lang="ru-RU" altLang="uk-UA" sz="3600" dirty="0" smtClean="0">
                <a:solidFill>
                  <a:srgbClr val="D12E41"/>
                </a:solidFill>
              </a:rPr>
            </a:br>
            <a:r>
              <a:rPr lang="ru-RU" altLang="uk-UA" sz="3600" dirty="0" smtClean="0">
                <a:solidFill>
                  <a:srgbClr val="D12E41"/>
                </a:solidFill>
              </a:rPr>
              <a:t>"ПРО ОСВІТУ"</a:t>
            </a:r>
            <a:r>
              <a:rPr lang="ru-RU" altLang="ko-KR" sz="3600" dirty="0" smtClean="0">
                <a:solidFill>
                  <a:srgbClr val="D12E41"/>
                </a:solidFill>
              </a:rPr>
              <a:t/>
            </a:r>
            <a:br>
              <a:rPr lang="ru-RU" altLang="ko-KR" sz="3600" dirty="0" smtClean="0">
                <a:solidFill>
                  <a:srgbClr val="D12E41"/>
                </a:solidFill>
              </a:rPr>
            </a:br>
            <a:endParaRPr lang="ko-KR" altLang="en-US" dirty="0">
              <a:solidFill>
                <a:srgbClr val="D12E41"/>
              </a:solidFill>
            </a:endParaRPr>
          </a:p>
        </p:txBody>
      </p:sp>
      <p:pic>
        <p:nvPicPr>
          <p:cNvPr id="3" name="Picture 2" descr="Ð ÐµÐ·ÑÐ»ÑÑÐ°Ñ Ð¿Ð¾ÑÑÐºÑ Ð·Ð¾Ð±ÑÐ°Ð¶ÐµÐ½Ñ Ð·Ð° Ð·Ð°Ð¿Ð¸ÑÐ¾Ð¼ &quot;Ð±ÑÐ»ÑÐ½Ð³&qu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02608" y="4365104"/>
            <a:ext cx="4102471" cy="2276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1083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6778"/>
            <a:ext cx="7596336" cy="1069514"/>
          </a:xfrm>
        </p:spPr>
        <p:txBody>
          <a:bodyPr/>
          <a:lstStyle/>
          <a:p>
            <a:pPr algn="ctr"/>
            <a:r>
              <a:rPr lang="ru-RU" sz="2800" dirty="0">
                <a:solidFill>
                  <a:srgbClr val="D12E41"/>
                </a:solidFill>
                <a:latin typeface="+mj-lt"/>
              </a:rPr>
              <a:t>У </a:t>
            </a:r>
            <a:r>
              <a:rPr lang="ru-RU" sz="2800" dirty="0" err="1">
                <a:solidFill>
                  <a:srgbClr val="D12E41"/>
                </a:solidFill>
                <a:latin typeface="+mj-lt"/>
              </a:rPr>
              <a:t>Законі</a:t>
            </a:r>
            <a:r>
              <a:rPr lang="ru-RU" sz="2800" dirty="0">
                <a:solidFill>
                  <a:srgbClr val="D12E41"/>
                </a:solidFill>
                <a:latin typeface="+mj-lt"/>
              </a:rPr>
              <a:t> </a:t>
            </a:r>
            <a:r>
              <a:rPr lang="ru-RU" sz="2800" dirty="0" err="1">
                <a:solidFill>
                  <a:srgbClr val="D12E41"/>
                </a:solidFill>
                <a:latin typeface="+mj-lt"/>
              </a:rPr>
              <a:t>України</a:t>
            </a:r>
            <a:r>
              <a:rPr lang="ru-RU" sz="2800" dirty="0">
                <a:solidFill>
                  <a:srgbClr val="D12E41"/>
                </a:solidFill>
                <a:latin typeface="+mj-lt"/>
              </a:rPr>
              <a:t> "Про </a:t>
            </a:r>
            <a:r>
              <a:rPr lang="ru-RU" sz="2800" dirty="0" err="1">
                <a:solidFill>
                  <a:srgbClr val="D12E41"/>
                </a:solidFill>
                <a:latin typeface="+mj-lt"/>
              </a:rPr>
              <a:t>освіту</a:t>
            </a:r>
            <a:r>
              <a:rPr lang="ru-RU" sz="2800" dirty="0">
                <a:solidFill>
                  <a:srgbClr val="D12E41"/>
                </a:solidFill>
                <a:latin typeface="+mj-lt"/>
              </a:rPr>
              <a:t>"</a:t>
            </a:r>
            <a:endParaRPr lang="uk-UA" sz="2800" dirty="0">
              <a:solidFill>
                <a:srgbClr val="D12E41"/>
              </a:solidFill>
              <a:latin typeface="+mj-lt"/>
            </a:endParaRPr>
          </a:p>
        </p:txBody>
      </p:sp>
      <p:sp>
        <p:nvSpPr>
          <p:cNvPr id="3" name="Місце для вмісту 2"/>
          <p:cNvSpPr>
            <a:spLocks noGrp="1"/>
          </p:cNvSpPr>
          <p:nvPr>
            <p:ph idx="1"/>
          </p:nvPr>
        </p:nvSpPr>
        <p:spPr>
          <a:xfrm>
            <a:off x="285543" y="1086292"/>
            <a:ext cx="8829101" cy="966235"/>
          </a:xfrm>
        </p:spPr>
        <p:txBody>
          <a:bodyPr/>
          <a:lstStyle/>
          <a:p>
            <a:r>
              <a:rPr lang="ru-RU" altLang="uk-UA" sz="2200" b="1" dirty="0" smtClean="0">
                <a:solidFill>
                  <a:srgbClr val="D03041"/>
                </a:solidFill>
              </a:rPr>
              <a:t>Частину </a:t>
            </a:r>
            <a:r>
              <a:rPr lang="ru-RU" altLang="uk-UA" sz="2200" b="1" dirty="0">
                <a:solidFill>
                  <a:srgbClr val="D03041"/>
                </a:solidFill>
              </a:rPr>
              <a:t>першу статті </a:t>
            </a:r>
            <a:r>
              <a:rPr lang="ru-RU" altLang="uk-UA" sz="2200" b="1" dirty="0" smtClean="0">
                <a:solidFill>
                  <a:srgbClr val="D03041"/>
                </a:solidFill>
              </a:rPr>
              <a:t>1 «</a:t>
            </a:r>
            <a:r>
              <a:rPr lang="ru-RU" altLang="uk-UA" sz="2200" b="1" dirty="0" err="1" smtClean="0">
                <a:solidFill>
                  <a:srgbClr val="D03041"/>
                </a:solidFill>
              </a:rPr>
              <a:t>Основні</a:t>
            </a:r>
            <a:r>
              <a:rPr lang="ru-RU" altLang="uk-UA" sz="2200" b="1" dirty="0" smtClean="0">
                <a:solidFill>
                  <a:srgbClr val="D03041"/>
                </a:solidFill>
              </a:rPr>
              <a:t> </a:t>
            </a:r>
            <a:r>
              <a:rPr lang="ru-RU" altLang="uk-UA" sz="2200" b="1" dirty="0" err="1">
                <a:solidFill>
                  <a:srgbClr val="D03041"/>
                </a:solidFill>
              </a:rPr>
              <a:t>терміни</a:t>
            </a:r>
            <a:r>
              <a:rPr lang="ru-RU" altLang="uk-UA" sz="2200" b="1" dirty="0">
                <a:solidFill>
                  <a:srgbClr val="D03041"/>
                </a:solidFill>
              </a:rPr>
              <a:t> та </a:t>
            </a:r>
            <a:r>
              <a:rPr lang="ru-RU" altLang="uk-UA" sz="2200" b="1" dirty="0" err="1">
                <a:solidFill>
                  <a:srgbClr val="D03041"/>
                </a:solidFill>
              </a:rPr>
              <a:t>їх</a:t>
            </a:r>
            <a:r>
              <a:rPr lang="ru-RU" altLang="uk-UA" sz="2200" b="1" dirty="0">
                <a:solidFill>
                  <a:srgbClr val="D03041"/>
                </a:solidFill>
              </a:rPr>
              <a:t> </a:t>
            </a:r>
            <a:r>
              <a:rPr lang="ru-RU" altLang="uk-UA" sz="2200" b="1" dirty="0" err="1" smtClean="0">
                <a:solidFill>
                  <a:srgbClr val="D03041"/>
                </a:solidFill>
              </a:rPr>
              <a:t>визначення</a:t>
            </a:r>
            <a:r>
              <a:rPr lang="ru-RU" altLang="uk-UA" sz="2200" b="1" dirty="0" smtClean="0">
                <a:solidFill>
                  <a:srgbClr val="D03041"/>
                </a:solidFill>
              </a:rPr>
              <a:t>»  доповнено </a:t>
            </a:r>
            <a:r>
              <a:rPr lang="ru-RU" altLang="uk-UA" sz="2200" b="1" dirty="0">
                <a:solidFill>
                  <a:srgbClr val="D03041"/>
                </a:solidFill>
              </a:rPr>
              <a:t>пунктом 3</a:t>
            </a:r>
            <a:r>
              <a:rPr lang="ru-RU" altLang="uk-UA" sz="2200" b="1" baseline="30000" dirty="0">
                <a:solidFill>
                  <a:srgbClr val="D03041"/>
                </a:solidFill>
              </a:rPr>
              <a:t>-1</a:t>
            </a:r>
            <a:r>
              <a:rPr lang="ru-RU" altLang="uk-UA" sz="2200" b="1" dirty="0">
                <a:solidFill>
                  <a:srgbClr val="D03041"/>
                </a:solidFill>
              </a:rPr>
              <a:t> такого </a:t>
            </a:r>
            <a:r>
              <a:rPr lang="ru-RU" altLang="uk-UA" sz="2200" b="1" dirty="0" err="1">
                <a:solidFill>
                  <a:srgbClr val="D03041"/>
                </a:solidFill>
              </a:rPr>
              <a:t>змісту</a:t>
            </a:r>
            <a:r>
              <a:rPr lang="ru-RU" altLang="uk-UA" sz="2200" b="1" dirty="0">
                <a:solidFill>
                  <a:srgbClr val="D03041"/>
                </a:solidFill>
              </a:rPr>
              <a:t>:</a:t>
            </a:r>
            <a:r>
              <a:rPr lang="ru-RU" altLang="uk-UA" sz="2500" dirty="0">
                <a:solidFill>
                  <a:srgbClr val="D03041"/>
                </a:solidFill>
              </a:rPr>
              <a:t/>
            </a:r>
            <a:br>
              <a:rPr lang="ru-RU" altLang="uk-UA" sz="2500" dirty="0">
                <a:solidFill>
                  <a:srgbClr val="D03041"/>
                </a:solidFill>
              </a:rPr>
            </a:br>
            <a:endParaRPr lang="uk-UA" dirty="0">
              <a:solidFill>
                <a:srgbClr val="D03041"/>
              </a:solidFill>
            </a:endParaRPr>
          </a:p>
        </p:txBody>
      </p:sp>
      <p:sp>
        <p:nvSpPr>
          <p:cNvPr id="4" name="Місце для вмісту 3"/>
          <p:cNvSpPr>
            <a:spLocks noGrp="1"/>
          </p:cNvSpPr>
          <p:nvPr>
            <p:ph idx="10"/>
          </p:nvPr>
        </p:nvSpPr>
        <p:spPr>
          <a:xfrm>
            <a:off x="-180528" y="1772816"/>
            <a:ext cx="9223164" cy="5256584"/>
          </a:xfrm>
        </p:spPr>
        <p:txBody>
          <a:bodyPr/>
          <a:lstStyle/>
          <a:p>
            <a:pPr>
              <a:defRPr/>
            </a:pPr>
            <a:r>
              <a:rPr lang="uk-UA" sz="2600" b="1" dirty="0">
                <a:solidFill>
                  <a:srgbClr val="002060"/>
                </a:solidFill>
              </a:rPr>
              <a:t>Булінг (цькування</a:t>
            </a:r>
            <a:r>
              <a:rPr lang="uk-UA" sz="2600" dirty="0">
                <a:solidFill>
                  <a:srgbClr val="002060"/>
                </a:solidFill>
              </a:rPr>
              <a:t>)</a:t>
            </a:r>
            <a:r>
              <a:rPr lang="uk-UA" sz="2600" dirty="0">
                <a:solidFill>
                  <a:schemeClr val="tx1"/>
                </a:solidFill>
              </a:rPr>
              <a:t> - діяння (дії або бездіяльність) </a:t>
            </a:r>
            <a:r>
              <a:rPr lang="uk-UA" sz="2600" dirty="0" smtClean="0">
                <a:solidFill>
                  <a:schemeClr val="tx1"/>
                </a:solidFill>
              </a:rPr>
              <a:t>     учасників </a:t>
            </a:r>
            <a:r>
              <a:rPr lang="uk-UA" sz="2600" dirty="0">
                <a:solidFill>
                  <a:schemeClr val="tx1"/>
                </a:solidFill>
              </a:rPr>
              <a:t>освітнього процесу, які полягають у </a:t>
            </a:r>
            <a:r>
              <a:rPr lang="uk-UA" sz="2600" dirty="0" smtClean="0">
                <a:solidFill>
                  <a:schemeClr val="tx1"/>
                </a:solidFill>
              </a:rPr>
              <a:t>           психологічному</a:t>
            </a:r>
            <a:r>
              <a:rPr lang="uk-UA" sz="2600" dirty="0">
                <a:solidFill>
                  <a:schemeClr val="tx1"/>
                </a:solidFill>
              </a:rPr>
              <a:t>, фізичному, економічному, </a:t>
            </a:r>
            <a:r>
              <a:rPr lang="uk-UA" sz="2600" dirty="0" smtClean="0">
                <a:solidFill>
                  <a:schemeClr val="tx1"/>
                </a:solidFill>
              </a:rPr>
              <a:t>               сексуальному </a:t>
            </a:r>
            <a:r>
              <a:rPr lang="uk-UA" sz="2600" dirty="0">
                <a:solidFill>
                  <a:schemeClr val="tx1"/>
                </a:solidFill>
              </a:rPr>
              <a:t>насильстві, у тому числі із </a:t>
            </a:r>
            <a:r>
              <a:rPr lang="uk-UA" sz="2600" dirty="0" smtClean="0">
                <a:solidFill>
                  <a:schemeClr val="tx1"/>
                </a:solidFill>
              </a:rPr>
              <a:t>застосуванням </a:t>
            </a:r>
            <a:r>
              <a:rPr lang="uk-UA" sz="2600" dirty="0">
                <a:solidFill>
                  <a:schemeClr val="tx1"/>
                </a:solidFill>
              </a:rPr>
              <a:t>засобів електронних </a:t>
            </a:r>
            <a:r>
              <a:rPr lang="uk-UA" sz="2600" dirty="0" smtClean="0">
                <a:solidFill>
                  <a:schemeClr val="tx1"/>
                </a:solidFill>
              </a:rPr>
              <a:t>комунікацій, що </a:t>
            </a:r>
            <a:r>
              <a:rPr lang="uk-UA" sz="2600" dirty="0">
                <a:solidFill>
                  <a:schemeClr val="tx1"/>
                </a:solidFill>
              </a:rPr>
              <a:t>вчиняються </a:t>
            </a:r>
            <a:r>
              <a:rPr lang="uk-UA" sz="2600" dirty="0" smtClean="0">
                <a:solidFill>
                  <a:schemeClr val="tx1"/>
                </a:solidFill>
              </a:rPr>
              <a:t>       стосовно </a:t>
            </a:r>
            <a:r>
              <a:rPr lang="uk-UA" sz="2600" dirty="0">
                <a:solidFill>
                  <a:schemeClr val="tx1"/>
                </a:solidFill>
              </a:rPr>
              <a:t>малолітньої </a:t>
            </a:r>
            <a:r>
              <a:rPr lang="uk-UA" sz="2600" dirty="0" smtClean="0">
                <a:solidFill>
                  <a:schemeClr val="tx1"/>
                </a:solidFill>
              </a:rPr>
              <a:t>чи неповнолітньої </a:t>
            </a:r>
            <a:r>
              <a:rPr lang="uk-UA" sz="2600" dirty="0">
                <a:solidFill>
                  <a:schemeClr val="tx1"/>
                </a:solidFill>
              </a:rPr>
              <a:t>особи та (або) такою </a:t>
            </a:r>
            <a:r>
              <a:rPr lang="uk-UA" sz="2600" dirty="0" smtClean="0">
                <a:solidFill>
                  <a:schemeClr val="tx1"/>
                </a:solidFill>
              </a:rPr>
              <a:t>особою стосовно </a:t>
            </a:r>
            <a:r>
              <a:rPr lang="uk-UA" sz="2600" dirty="0">
                <a:solidFill>
                  <a:schemeClr val="tx1"/>
                </a:solidFill>
              </a:rPr>
              <a:t>інших учасників освітнього </a:t>
            </a:r>
            <a:r>
              <a:rPr lang="uk-UA" sz="2600" dirty="0" smtClean="0">
                <a:solidFill>
                  <a:schemeClr val="tx1"/>
                </a:solidFill>
              </a:rPr>
              <a:t>   процесу, внаслідок </a:t>
            </a:r>
            <a:r>
              <a:rPr lang="uk-UA" sz="2600" dirty="0">
                <a:solidFill>
                  <a:schemeClr val="tx1"/>
                </a:solidFill>
              </a:rPr>
              <a:t>чого могла бути чи була заподіяна </a:t>
            </a:r>
            <a:r>
              <a:rPr lang="uk-UA" sz="2600" dirty="0" smtClean="0">
                <a:solidFill>
                  <a:schemeClr val="tx1"/>
                </a:solidFill>
              </a:rPr>
              <a:t>      шкода </a:t>
            </a:r>
            <a:r>
              <a:rPr lang="uk-UA" sz="2600" dirty="0">
                <a:solidFill>
                  <a:schemeClr val="tx1"/>
                </a:solidFill>
              </a:rPr>
              <a:t>психічному </a:t>
            </a:r>
            <a:r>
              <a:rPr lang="uk-UA" sz="2600" dirty="0" smtClean="0">
                <a:solidFill>
                  <a:schemeClr val="tx1"/>
                </a:solidFill>
              </a:rPr>
              <a:t>або фізичному здоров’ю </a:t>
            </a:r>
          </a:p>
          <a:p>
            <a:pPr>
              <a:defRPr/>
            </a:pPr>
            <a:r>
              <a:rPr lang="uk-UA" sz="2600" dirty="0" smtClean="0">
                <a:solidFill>
                  <a:schemeClr val="tx1"/>
                </a:solidFill>
              </a:rPr>
              <a:t>потерпілого.</a:t>
            </a:r>
          </a:p>
          <a:p>
            <a:pPr>
              <a:defRPr/>
            </a:pPr>
            <a:r>
              <a:rPr lang="ru-RU" sz="2400" b="1" dirty="0">
                <a:solidFill>
                  <a:schemeClr val="tx1"/>
                </a:solidFill>
              </a:rPr>
              <a:t/>
            </a:r>
            <a:br>
              <a:rPr lang="ru-RU" sz="2400" b="1" dirty="0">
                <a:solidFill>
                  <a:schemeClr val="tx1"/>
                </a:solidFill>
              </a:rPr>
            </a:br>
            <a:endParaRPr lang="uk-UA" sz="2400" b="1" dirty="0">
              <a:solidFill>
                <a:schemeClr val="tx1"/>
              </a:solidFill>
            </a:endParaRPr>
          </a:p>
          <a:p>
            <a:endParaRPr lang="uk-UA" dirty="0"/>
          </a:p>
        </p:txBody>
      </p:sp>
    </p:spTree>
    <p:extLst>
      <p:ext uri="{BB962C8B-B14F-4D97-AF65-F5344CB8AC3E}">
        <p14:creationId xmlns:p14="http://schemas.microsoft.com/office/powerpoint/2010/main" val="1062275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вмісту 3"/>
          <p:cNvSpPr>
            <a:spLocks noGrp="1"/>
          </p:cNvSpPr>
          <p:nvPr>
            <p:ph idx="10"/>
          </p:nvPr>
        </p:nvSpPr>
        <p:spPr>
          <a:xfrm>
            <a:off x="0" y="1340768"/>
            <a:ext cx="8892480" cy="4608512"/>
          </a:xfrm>
        </p:spPr>
        <p:txBody>
          <a:bodyPr/>
          <a:lstStyle/>
          <a:p>
            <a:pPr lvl="0">
              <a:defRPr/>
            </a:pPr>
            <a:r>
              <a:rPr lang="ru-RU" sz="2600" b="1" dirty="0" smtClean="0">
                <a:solidFill>
                  <a:schemeClr val="tx1"/>
                </a:solidFill>
              </a:rPr>
              <a:t>   </a:t>
            </a:r>
            <a:r>
              <a:rPr lang="ru-RU" sz="2600" b="1" dirty="0" smtClean="0">
                <a:solidFill>
                  <a:srgbClr val="002060"/>
                </a:solidFill>
              </a:rPr>
              <a:t>Типовими </a:t>
            </a:r>
            <a:r>
              <a:rPr lang="ru-RU" sz="2600" b="1" dirty="0" err="1">
                <a:solidFill>
                  <a:srgbClr val="002060"/>
                </a:solidFill>
              </a:rPr>
              <a:t>ознаками</a:t>
            </a:r>
            <a:r>
              <a:rPr lang="ru-RU" sz="2600" b="1" dirty="0">
                <a:solidFill>
                  <a:srgbClr val="002060"/>
                </a:solidFill>
              </a:rPr>
              <a:t> </a:t>
            </a:r>
            <a:r>
              <a:rPr lang="ru-RU" sz="2600" b="1" dirty="0" err="1">
                <a:solidFill>
                  <a:srgbClr val="002060"/>
                </a:solidFill>
              </a:rPr>
              <a:t>булінгу</a:t>
            </a:r>
            <a:r>
              <a:rPr lang="ru-RU" sz="2600" b="1" dirty="0">
                <a:solidFill>
                  <a:srgbClr val="002060"/>
                </a:solidFill>
              </a:rPr>
              <a:t> (</a:t>
            </a:r>
            <a:r>
              <a:rPr lang="ru-RU" sz="2600" b="1" dirty="0" err="1">
                <a:solidFill>
                  <a:srgbClr val="002060"/>
                </a:solidFill>
              </a:rPr>
              <a:t>цькування</a:t>
            </a:r>
            <a:r>
              <a:rPr lang="ru-RU" sz="2600" b="1" dirty="0">
                <a:solidFill>
                  <a:srgbClr val="002060"/>
                </a:solidFill>
              </a:rPr>
              <a:t>) є:</a:t>
            </a:r>
          </a:p>
          <a:p>
            <a:pPr marL="342900" lvl="0" indent="-342900">
              <a:buFont typeface="Wingdings" panose="05000000000000000000" pitchFamily="2" charset="2"/>
              <a:buChar char="§"/>
            </a:pPr>
            <a:r>
              <a:rPr lang="uk-UA" altLang="uk-UA" sz="2600" dirty="0">
                <a:solidFill>
                  <a:schemeClr val="tx1"/>
                </a:solidFill>
              </a:rPr>
              <a:t>систематичність (повторюваність) діяння;</a:t>
            </a:r>
          </a:p>
          <a:p>
            <a:pPr marL="342900" lvl="0" indent="-342900">
              <a:buFont typeface="Wingdings" panose="05000000000000000000" pitchFamily="2" charset="2"/>
              <a:buChar char="§"/>
            </a:pPr>
            <a:r>
              <a:rPr lang="uk-UA" altLang="uk-UA" sz="2600" dirty="0">
                <a:solidFill>
                  <a:schemeClr val="tx1"/>
                </a:solidFill>
              </a:rPr>
              <a:t>наявність сторін - </a:t>
            </a:r>
            <a:r>
              <a:rPr lang="uk-UA" altLang="uk-UA" sz="2600" b="1" dirty="0">
                <a:solidFill>
                  <a:schemeClr val="tx1"/>
                </a:solidFill>
              </a:rPr>
              <a:t>кривдник</a:t>
            </a:r>
            <a:r>
              <a:rPr lang="uk-UA" altLang="uk-UA" sz="2600" dirty="0">
                <a:solidFill>
                  <a:schemeClr val="tx1"/>
                </a:solidFill>
              </a:rPr>
              <a:t> (</a:t>
            </a:r>
            <a:r>
              <a:rPr lang="uk-UA" altLang="uk-UA" sz="2600" dirty="0" err="1">
                <a:solidFill>
                  <a:schemeClr val="tx1"/>
                </a:solidFill>
              </a:rPr>
              <a:t>булер</a:t>
            </a:r>
            <a:r>
              <a:rPr lang="uk-UA" altLang="uk-UA" sz="2600" dirty="0">
                <a:solidFill>
                  <a:schemeClr val="tx1"/>
                </a:solidFill>
              </a:rPr>
              <a:t>), </a:t>
            </a:r>
            <a:r>
              <a:rPr lang="uk-UA" altLang="uk-UA" sz="2600" b="1" dirty="0">
                <a:solidFill>
                  <a:schemeClr val="tx1"/>
                </a:solidFill>
              </a:rPr>
              <a:t>потерпілий</a:t>
            </a:r>
            <a:r>
              <a:rPr lang="uk-UA" altLang="uk-UA" sz="2600" dirty="0">
                <a:solidFill>
                  <a:schemeClr val="tx1"/>
                </a:solidFill>
              </a:rPr>
              <a:t> </a:t>
            </a:r>
            <a:r>
              <a:rPr lang="uk-UA" altLang="uk-UA" sz="2600" dirty="0" smtClean="0">
                <a:solidFill>
                  <a:schemeClr val="tx1"/>
                </a:solidFill>
              </a:rPr>
              <a:t> (</a:t>
            </a:r>
            <a:r>
              <a:rPr lang="uk-UA" altLang="uk-UA" sz="2600" dirty="0">
                <a:solidFill>
                  <a:schemeClr val="tx1"/>
                </a:solidFill>
              </a:rPr>
              <a:t>жертва </a:t>
            </a:r>
            <a:r>
              <a:rPr lang="uk-UA" altLang="uk-UA" sz="2600" dirty="0" err="1">
                <a:solidFill>
                  <a:schemeClr val="tx1"/>
                </a:solidFill>
              </a:rPr>
              <a:t>булінгу</a:t>
            </a:r>
            <a:r>
              <a:rPr lang="uk-UA" altLang="uk-UA" sz="2600" dirty="0">
                <a:solidFill>
                  <a:schemeClr val="tx1"/>
                </a:solidFill>
              </a:rPr>
              <a:t>), </a:t>
            </a:r>
            <a:r>
              <a:rPr lang="uk-UA" altLang="uk-UA" sz="2600" b="1" dirty="0">
                <a:solidFill>
                  <a:schemeClr val="tx1"/>
                </a:solidFill>
              </a:rPr>
              <a:t>спостерігачі</a:t>
            </a:r>
            <a:r>
              <a:rPr lang="uk-UA" altLang="uk-UA" sz="2600" dirty="0">
                <a:solidFill>
                  <a:schemeClr val="tx1"/>
                </a:solidFill>
              </a:rPr>
              <a:t> (за наявності);</a:t>
            </a:r>
          </a:p>
          <a:p>
            <a:pPr marL="342900" lvl="0" indent="-342900">
              <a:buFont typeface="Wingdings" panose="05000000000000000000" pitchFamily="2" charset="2"/>
              <a:buChar char="§"/>
            </a:pPr>
            <a:r>
              <a:rPr lang="uk-UA" altLang="uk-UA" sz="2600" dirty="0">
                <a:solidFill>
                  <a:schemeClr val="tx1"/>
                </a:solidFill>
              </a:rPr>
              <a:t>дії або бездіяльність кривдника, наслідком яких є </a:t>
            </a:r>
            <a:r>
              <a:rPr lang="uk-UA" altLang="uk-UA" sz="2600" dirty="0" smtClean="0">
                <a:solidFill>
                  <a:schemeClr val="tx1"/>
                </a:solidFill>
              </a:rPr>
              <a:t> заподіяння </a:t>
            </a:r>
            <a:r>
              <a:rPr lang="uk-UA" altLang="uk-UA" sz="2600" dirty="0">
                <a:solidFill>
                  <a:schemeClr val="tx1"/>
                </a:solidFill>
              </a:rPr>
              <a:t>психічної та/або фізичної шкоди, </a:t>
            </a:r>
            <a:r>
              <a:rPr lang="uk-UA" altLang="uk-UA" sz="2600" dirty="0" smtClean="0">
                <a:solidFill>
                  <a:schemeClr val="tx1"/>
                </a:solidFill>
              </a:rPr>
              <a:t>       приниження</a:t>
            </a:r>
            <a:r>
              <a:rPr lang="uk-UA" altLang="uk-UA" sz="2600" dirty="0">
                <a:solidFill>
                  <a:schemeClr val="tx1"/>
                </a:solidFill>
              </a:rPr>
              <a:t>, страх, тривога, підпорядкування </a:t>
            </a:r>
            <a:r>
              <a:rPr lang="uk-UA" altLang="uk-UA" sz="2600" dirty="0" smtClean="0">
                <a:solidFill>
                  <a:schemeClr val="tx1"/>
                </a:solidFill>
              </a:rPr>
              <a:t>      потерпілого </a:t>
            </a:r>
            <a:r>
              <a:rPr lang="uk-UA" altLang="uk-UA" sz="2600" dirty="0">
                <a:solidFill>
                  <a:schemeClr val="tx1"/>
                </a:solidFill>
              </a:rPr>
              <a:t>інтересам кривдника, та/або </a:t>
            </a:r>
            <a:r>
              <a:rPr lang="uk-UA" altLang="uk-UA" sz="2600" dirty="0" smtClean="0">
                <a:solidFill>
                  <a:schemeClr val="tx1"/>
                </a:solidFill>
              </a:rPr>
              <a:t>            спричинення </a:t>
            </a:r>
            <a:r>
              <a:rPr lang="uk-UA" altLang="uk-UA" sz="2600" dirty="0">
                <a:solidFill>
                  <a:schemeClr val="tx1"/>
                </a:solidFill>
              </a:rPr>
              <a:t>соціальної ізоляції </a:t>
            </a:r>
            <a:r>
              <a:rPr lang="uk-UA" altLang="uk-UA" sz="2600" dirty="0" smtClean="0">
                <a:solidFill>
                  <a:schemeClr val="tx1"/>
                </a:solidFill>
              </a:rPr>
              <a:t>потерпілого.</a:t>
            </a:r>
            <a:endParaRPr lang="uk-UA" altLang="uk-UA" sz="2600" dirty="0">
              <a:solidFill>
                <a:schemeClr val="tx1"/>
              </a:solidFill>
            </a:endParaRPr>
          </a:p>
          <a:p>
            <a:endParaRPr lang="uk-UA" sz="2600" dirty="0">
              <a:solidFill>
                <a:schemeClr val="tx1"/>
              </a:solidFill>
            </a:endParaRPr>
          </a:p>
        </p:txBody>
      </p:sp>
      <p:pic>
        <p:nvPicPr>
          <p:cNvPr id="3" name="Picture 2" descr="Ð ÐµÐ·ÑÐ»ÑÑÐ°Ñ Ð¿Ð¾ÑÑÐºÑ Ð·Ð¾Ð±ÑÐ°Ð¶ÐµÐ½Ñ Ð·Ð° Ð·Ð°Ð¿Ð¸ÑÐ¾Ð¼ &quot;Ð±ÑÐ»ÑÐ½Ð³&quo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4624"/>
            <a:ext cx="1584176" cy="879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6925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1446</TotalTime>
  <Words>1798</Words>
  <Application>Microsoft Office PowerPoint</Application>
  <PresentationFormat>Екран (4:3)</PresentationFormat>
  <Paragraphs>134</Paragraphs>
  <Slides>24</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2</vt:i4>
      </vt:variant>
      <vt:variant>
        <vt:lpstr>Заголовки слайдів</vt:lpstr>
      </vt:variant>
      <vt:variant>
        <vt:i4>24</vt:i4>
      </vt:variant>
    </vt:vector>
  </HeadingPairs>
  <TitlesOfParts>
    <vt:vector size="31" baseType="lpstr">
      <vt:lpstr>맑은 고딕</vt:lpstr>
      <vt:lpstr>Arial</vt:lpstr>
      <vt:lpstr>Arial Black</vt:lpstr>
      <vt:lpstr>Calibri</vt:lpstr>
      <vt:lpstr>Wingdings</vt:lpstr>
      <vt:lpstr>Office Theme</vt:lpstr>
      <vt:lpstr>Custom Design</vt:lpstr>
      <vt:lpstr>Презентація PowerPoint</vt:lpstr>
      <vt:lpstr>Презентація PowerPoint</vt:lpstr>
      <vt:lpstr>ВНЕСЕНО ЗМІНИ ДО  КОДЕКСУ УКРАЇНИ  ПРО АДМІНІСТРАТИВНІ ПРАВОПОРУШЕННЯ </vt:lpstr>
      <vt:lpstr> Кодекс України  про адміністративні правопорушення</vt:lpstr>
      <vt:lpstr>Презентація PowerPoint</vt:lpstr>
      <vt:lpstr>Презентація PowerPoint</vt:lpstr>
      <vt:lpstr>ВНЕСЕНО ЗМІНИ ДО  ЗАКОНУ УКРАЇНИ  "ПРО ОСВІТУ" </vt:lpstr>
      <vt:lpstr>У Законі України "Про освіту"</vt:lpstr>
      <vt:lpstr>Презентація PowerPoint</vt:lpstr>
      <vt:lpstr>ЗУ "Про освіту" </vt:lpstr>
      <vt:lpstr>ЗУ "Про освіту" </vt:lpstr>
      <vt:lpstr>Презентація PowerPoint</vt:lpstr>
      <vt:lpstr>ЗУ "Про освіту" </vt:lpstr>
      <vt:lpstr>ЗУ "Про освіту"</vt:lpstr>
      <vt:lpstr>ЗУ "Про освіту"   </vt:lpstr>
      <vt:lpstr>ЗУ "Про освіту" </vt:lpstr>
      <vt:lpstr>ЗУ "Про освіту" </vt:lpstr>
      <vt:lpstr>ЗУ "Про освіту" </vt:lpstr>
      <vt:lpstr>ЗУ "Про освіту" </vt:lpstr>
      <vt:lpstr>ЗУ "Про освіту" </vt:lpstr>
      <vt:lpstr>ЗУ "Про освіту" </vt:lpstr>
      <vt:lpstr>ЗУ "Про освіту" </vt:lpstr>
      <vt:lpstr>Презентація PowerPoint</vt:lpstr>
      <vt:lpstr> Дякую за увагу!</vt:lpstr>
    </vt:vector>
  </TitlesOfParts>
  <Company>Microsoft Corporation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Registered User</dc:creator>
  <cp:lastModifiedBy>Сніжана</cp:lastModifiedBy>
  <cp:revision>92</cp:revision>
  <dcterms:created xsi:type="dcterms:W3CDTF">2014-04-01T16:35:38Z</dcterms:created>
  <dcterms:modified xsi:type="dcterms:W3CDTF">2019-03-20T10:48:03Z</dcterms:modified>
</cp:coreProperties>
</file>